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1720"/>
    <p:restoredTop sz="94280"/>
  </p:normalViewPr>
  <p:slideViewPr>
    <p:cSldViewPr snapToObjects="1">
      <p:cViewPr varScale="1">
        <p:scale>
          <a:sx n="100" d="100"/>
          <a:sy n="100" d="100"/>
        </p:scale>
        <p:origin x="0" y="0"/>
      </p:cViewPr>
      <p:guideLst>
        <p:guide orient="horz" pos="2149"/>
        <p:guide pos="28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9" cy="72009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presProps" Target="presProps.xml"  /><Relationship Id="rId18" Type="http://schemas.openxmlformats.org/officeDocument/2006/relationships/viewProps" Target="viewProps.xml"  /><Relationship Id="rId19" Type="http://schemas.openxmlformats.org/officeDocument/2006/relationships/theme" Target="theme/theme1.xml"  /><Relationship Id="rId2" Type="http://schemas.openxmlformats.org/officeDocument/2006/relationships/slide" Target="slides/slide1.xml"  /><Relationship Id="rId20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2.png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Relationship Id="rId2" Type="http://schemas.openxmlformats.org/officeDocument/2006/relationships/image" Target="../media/image1.png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제목 슬라이드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"/>
          <p:cNvSpPr/>
          <p:nvPr/>
        </p:nvSpPr>
        <p:spPr>
          <a:xfrm rot="1675461">
            <a:off x="7710913" y="4465880"/>
            <a:ext cx="1974687" cy="2262303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26000"/>
                </a:schemeClr>
              </a:gs>
              <a:gs pos="100000">
                <a:schemeClr val="tx2">
                  <a:lumMod val="60000"/>
                  <a:lumOff val="40000"/>
                  <a:alpha val="53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6944462" flipH="1">
            <a:off x="7661166" y="3802847"/>
            <a:ext cx="1195084" cy="138943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7" name=""/>
          <p:cNvSpPr/>
          <p:nvPr/>
        </p:nvSpPr>
        <p:spPr>
          <a:xfrm>
            <a:off x="-95241" y="-9778"/>
            <a:ext cx="3186000" cy="2981578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6177926" flipH="1">
            <a:off x="5180784" y="1021450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8" name=""/>
          <p:cNvSpPr/>
          <p:nvPr/>
        </p:nvSpPr>
        <p:spPr>
          <a:xfrm rot="715747">
            <a:off x="1600199" y="1066800"/>
            <a:ext cx="2183687" cy="165247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8159427" y="2952978"/>
            <a:ext cx="802483" cy="875670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050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0" name=""/>
          <p:cNvSpPr/>
          <p:nvPr/>
        </p:nvSpPr>
        <p:spPr>
          <a:xfrm rot="3498807">
            <a:off x="4363962" y="1075057"/>
            <a:ext cx="1065386" cy="132686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>
                  <a:alpha val="82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1" name=""/>
          <p:cNvSpPr/>
          <p:nvPr/>
        </p:nvSpPr>
        <p:spPr>
          <a:xfrm rot="6177926" flipH="1">
            <a:off x="255542" y="3221393"/>
            <a:ext cx="577270" cy="671147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  <a:alpha val="32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22" name="" descr="상단터치"/>
          <p:cNvPicPr>
            <a:picLocks noChangeAspect="1" noChangeArrowheads="1"/>
          </p:cNvPicPr>
          <p:nvPr/>
        </p:nvPicPr>
        <p:blipFill rotWithShape="1">
          <a:blip r:embed="rId3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85799" y="2971800"/>
            <a:ext cx="7772399" cy="974724"/>
          </a:xfrm>
          <a:effectLst/>
        </p:spPr>
        <p:txBody>
          <a:bodyPr>
            <a:noAutofit/>
          </a:bodyPr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1371599" y="3956036"/>
            <a:ext cx="64007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24" name="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23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간지" type="objOnly" preserve="1">
  <p:cSld name="간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/>
        </p:nvSpPr>
        <p:spPr>
          <a:xfrm rot="17818018" flipV="1">
            <a:off x="8319722" y="3298933"/>
            <a:ext cx="447092" cy="64738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8000"/>
                </a:schemeClr>
              </a:gs>
              <a:gs pos="100000">
                <a:schemeClr val="tx2">
                  <a:lumMod val="20000"/>
                  <a:lumOff val="80000"/>
                  <a:alpha val="27000"/>
                </a:schemeClr>
              </a:gs>
            </a:gsLst>
            <a:lin ang="90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7" name=""/>
          <p:cNvSpPr/>
          <p:nvPr/>
        </p:nvSpPr>
        <p:spPr>
          <a:xfrm rot="3498807">
            <a:off x="8312883" y="3922758"/>
            <a:ext cx="677408" cy="73918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94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42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8" name=""/>
          <p:cNvSpPr/>
          <p:nvPr/>
        </p:nvSpPr>
        <p:spPr>
          <a:xfrm rot="2152626" flipH="1" flipV="1">
            <a:off x="-888228" y="-84071"/>
            <a:ext cx="2858225" cy="3289000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61000"/>
                </a:schemeClr>
              </a:gs>
              <a:gs pos="100000">
                <a:schemeClr val="accent1">
                  <a:lumMod val="40000"/>
                  <a:lumOff val="60000"/>
                  <a:alpha val="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19473186" flipV="1">
            <a:off x="8218777" y="4967089"/>
            <a:ext cx="1417423" cy="1631049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bg2">
                  <a:alpha val="59000"/>
                </a:schemeClr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14524539" flipV="1">
            <a:off x="482990" y="-568624"/>
            <a:ext cx="2149914" cy="2387007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49914" h="2387008">
                <a:moveTo>
                  <a:pt x="2149914" y="1896331"/>
                </a:moveTo>
                <a:cubicBezTo>
                  <a:pt x="1829468" y="2387008"/>
                  <a:pt x="1098776" y="2360781"/>
                  <a:pt x="751562" y="2207311"/>
                </a:cubicBezTo>
                <a:cubicBezTo>
                  <a:pt x="404348" y="2053841"/>
                  <a:pt x="0" y="1341617"/>
                  <a:pt x="66630" y="975512"/>
                </a:cubicBezTo>
                <a:cubicBezTo>
                  <a:pt x="133260" y="609407"/>
                  <a:pt x="565393" y="0"/>
                  <a:pt x="1151342" y="10683"/>
                </a:cubicBezTo>
                <a:lnTo>
                  <a:pt x="2149914" y="1896331"/>
                </a:lnTo>
              </a:path>
            </a:pathLst>
          </a:custGeom>
          <a:gradFill>
            <a:gsLst>
              <a:gs pos="0">
                <a:schemeClr val="bg2">
                  <a:alpha val="41000"/>
                </a:schemeClr>
              </a:gs>
              <a:gs pos="100000">
                <a:schemeClr val="bg2">
                  <a:lumMod val="75000"/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pic>
        <p:nvPicPr>
          <p:cNvPr id="11" name="" descr="상단터치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2" name=""/>
          <p:cNvSpPr/>
          <p:nvPr/>
        </p:nvSpPr>
        <p:spPr>
          <a:xfrm rot="13126932" flipH="1" flipV="1">
            <a:off x="8636701" y="4440722"/>
            <a:ext cx="828216" cy="953041"/>
          </a:xfrm>
          <a:custGeom>
            <a:avLst/>
            <a:gdLst>
              <a:gd name="connsiteX0" fmla="*/ 2239997 w 2438400"/>
              <a:gd name="connsiteY0" fmla="*/ 1885851 h 2438400"/>
              <a:gd name="connsiteX1" fmla="*/ 753688 w 2438400"/>
              <a:gd name="connsiteY1" fmla="*/ 2346031 h 2438400"/>
              <a:gd name="connsiteX2" fmla="*/ 25529 w 2438400"/>
              <a:gd name="connsiteY2" fmla="*/ 971016 h 2438400"/>
              <a:gd name="connsiteX3" fmla="*/ 1241425 w 2438400"/>
              <a:gd name="connsiteY3" fmla="*/ 203 h 2438400"/>
              <a:gd name="connsiteX4" fmla="*/ 2239997 w 2438400"/>
              <a:gd name="connsiteY4" fmla="*/ 1885851 h 2438400"/>
              <a:gd name="connsiteX0" fmla="*/ 2202582 w 2202582"/>
              <a:gd name="connsiteY0" fmla="*/ 1896331 h 2509981"/>
              <a:gd name="connsiteX1" fmla="*/ 716273 w 2202582"/>
              <a:gd name="connsiteY1" fmla="*/ 2356511 h 2509981"/>
              <a:gd name="connsiteX2" fmla="*/ 119298 w 2202582"/>
              <a:gd name="connsiteY2" fmla="*/ 975512 h 2509981"/>
              <a:gd name="connsiteX3" fmla="*/ 1204010 w 2202582"/>
              <a:gd name="connsiteY3" fmla="*/ 10683 h 2509981"/>
              <a:gd name="connsiteX4" fmla="*/ 2202582 w 2202582"/>
              <a:gd name="connsiteY4" fmla="*/ 1896331 h 2509981"/>
              <a:gd name="connsiteX0" fmla="*/ 2149914 w 2149914"/>
              <a:gd name="connsiteY0" fmla="*/ 1896331 h 2387008"/>
              <a:gd name="connsiteX1" fmla="*/ 751562 w 2149914"/>
              <a:gd name="connsiteY1" fmla="*/ 2207311 h 2387008"/>
              <a:gd name="connsiteX2" fmla="*/ 66630 w 2149914"/>
              <a:gd name="connsiteY2" fmla="*/ 975512 h 2387008"/>
              <a:gd name="connsiteX3" fmla="*/ 1151342 w 2149914"/>
              <a:gd name="connsiteY3" fmla="*/ 10683 h 2387008"/>
              <a:gd name="connsiteX4" fmla="*/ 2149914 w 2149914"/>
              <a:gd name="connsiteY4" fmla="*/ 1896331 h 2387008"/>
              <a:gd name="connsiteX0" fmla="*/ 2109184 w 2109184"/>
              <a:gd name="connsiteY0" fmla="*/ 1896331 h 2387008"/>
              <a:gd name="connsiteX1" fmla="*/ 955211 w 2109184"/>
              <a:gd name="connsiteY1" fmla="*/ 2037418 h 2387008"/>
              <a:gd name="connsiteX2" fmla="*/ 25900 w 2109184"/>
              <a:gd name="connsiteY2" fmla="*/ 975512 h 2387008"/>
              <a:gd name="connsiteX3" fmla="*/ 1110612 w 2109184"/>
              <a:gd name="connsiteY3" fmla="*/ 10683 h 2387008"/>
              <a:gd name="connsiteX4" fmla="*/ 2109184 w 2109184"/>
              <a:gd name="connsiteY4" fmla="*/ 1896331 h 2387008"/>
              <a:gd name="connsiteX0" fmla="*/ 1584521 w 1584521"/>
              <a:gd name="connsiteY0" fmla="*/ 1896331 h 2387008"/>
              <a:gd name="connsiteX1" fmla="*/ 430548 w 1584521"/>
              <a:gd name="connsiteY1" fmla="*/ 2037418 h 2387008"/>
              <a:gd name="connsiteX2" fmla="*/ 41167 w 1584521"/>
              <a:gd name="connsiteY2" fmla="*/ 796374 h 2387008"/>
              <a:gd name="connsiteX3" fmla="*/ 585949 w 1584521"/>
              <a:gd name="connsiteY3" fmla="*/ 10683 h 2387008"/>
              <a:gd name="connsiteX4" fmla="*/ 1584521 w 1584521"/>
              <a:gd name="connsiteY4" fmla="*/ 1896331 h 238700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4521" h="2387008">
                <a:moveTo>
                  <a:pt x="1584521" y="1896331"/>
                </a:moveTo>
                <a:cubicBezTo>
                  <a:pt x="1264075" y="2387008"/>
                  <a:pt x="687774" y="2220744"/>
                  <a:pt x="430548" y="2037418"/>
                </a:cubicBezTo>
                <a:cubicBezTo>
                  <a:pt x="173322" y="1854092"/>
                  <a:pt x="15267" y="1134163"/>
                  <a:pt x="41167" y="796374"/>
                </a:cubicBezTo>
                <a:cubicBezTo>
                  <a:pt x="67067" y="458585"/>
                  <a:pt x="0" y="0"/>
                  <a:pt x="585949" y="10683"/>
                </a:cubicBezTo>
                <a:lnTo>
                  <a:pt x="1584521" y="1896331"/>
                </a:lnTo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83000"/>
                </a:schemeClr>
              </a:gs>
              <a:gs pos="100000">
                <a:schemeClr val="accent1">
                  <a:lumMod val="40000"/>
                  <a:lumOff val="60000"/>
                  <a:alpha val="35000"/>
                </a:schemeClr>
              </a:gs>
            </a:gsLst>
            <a:lin ang="198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457199" y="2677886"/>
            <a:ext cx="8229599" cy="1568898"/>
          </a:xfrm>
        </p:spPr>
        <p:txBody>
          <a:bodyPr/>
          <a:lstStyle>
            <a:lvl1pPr algn="ctr">
              <a:defRPr sz="5400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469570" y="1000108"/>
            <a:ext cx="6204857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"/>
          <p:cNvSpPr>
            <a:spLocks noGrp="1"/>
          </p:cNvSpPr>
          <p:nvPr>
            <p:ph type="body" sz="quarter" idx="14"/>
          </p:nvPr>
        </p:nvSpPr>
        <p:spPr>
          <a:xfrm>
            <a:off x="1478437" y="2286000"/>
            <a:ext cx="6206399" cy="3429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7467599" y="274638"/>
            <a:ext cx="1219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84711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" descr="라인"/>
          <p:cNvPicPr>
            <a:picLocks noChangeAspect="1" noChangeArrowheads="1"/>
          </p:cNvPicPr>
          <p:nvPr/>
        </p:nvPicPr>
        <p:blipFill rotWithShape="1">
          <a:blip r:embed="rId2">
            <a:alphaModFix/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" name=""/>
          <p:cNvSpPr/>
          <p:nvPr/>
        </p:nvSpPr>
        <p:spPr>
          <a:xfrm rot="21160224">
            <a:off x="4207282" y="1089941"/>
            <a:ext cx="2383416" cy="2195166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0904"/>
              <a:gd name="connsiteX1" fmla="*/ 74380 w 802483"/>
              <a:gd name="connsiteY1" fmla="*/ 135498 h 870904"/>
              <a:gd name="connsiteX2" fmla="*/ 397670 w 802483"/>
              <a:gd name="connsiteY2" fmla="*/ 1588 h 870904"/>
              <a:gd name="connsiteX3" fmla="*/ 687622 w 802483"/>
              <a:gd name="connsiteY3" fmla="*/ 145024 h 870904"/>
              <a:gd name="connsiteX4" fmla="*/ 802482 w 802483"/>
              <a:gd name="connsiteY4" fmla="*/ 442120 h 870904"/>
              <a:gd name="connsiteX5" fmla="*/ 667232 w 802483"/>
              <a:gd name="connsiteY5" fmla="*/ 738237 h 870904"/>
              <a:gd name="connsiteX6" fmla="*/ 402432 w 802483"/>
              <a:gd name="connsiteY6" fmla="*/ 868364 h 870904"/>
              <a:gd name="connsiteX7" fmla="*/ 160123 w 802483"/>
              <a:gd name="connsiteY7" fmla="*/ 753480 h 870904"/>
              <a:gd name="connsiteX8" fmla="*/ 1 w 802483"/>
              <a:gd name="connsiteY8" fmla="*/ 582614 h 870904"/>
              <a:gd name="connsiteX9" fmla="*/ 16669 w 802483"/>
              <a:gd name="connsiteY9" fmla="*/ 458787 h 870904"/>
              <a:gd name="connsiteX0" fmla="*/ 16669 w 802483"/>
              <a:gd name="connsiteY0" fmla="*/ 458787 h 875425"/>
              <a:gd name="connsiteX1" fmla="*/ 74380 w 802483"/>
              <a:gd name="connsiteY1" fmla="*/ 135498 h 875425"/>
              <a:gd name="connsiteX2" fmla="*/ 397670 w 802483"/>
              <a:gd name="connsiteY2" fmla="*/ 1588 h 875425"/>
              <a:gd name="connsiteX3" fmla="*/ 687622 w 802483"/>
              <a:gd name="connsiteY3" fmla="*/ 145024 h 875425"/>
              <a:gd name="connsiteX4" fmla="*/ 802482 w 802483"/>
              <a:gd name="connsiteY4" fmla="*/ 442120 h 875425"/>
              <a:gd name="connsiteX5" fmla="*/ 667232 w 802483"/>
              <a:gd name="connsiteY5" fmla="*/ 738237 h 875425"/>
              <a:gd name="connsiteX6" fmla="*/ 402432 w 802483"/>
              <a:gd name="connsiteY6" fmla="*/ 868364 h 875425"/>
              <a:gd name="connsiteX7" fmla="*/ 134623 w 802483"/>
              <a:gd name="connsiteY7" fmla="*/ 780604 h 875425"/>
              <a:gd name="connsiteX8" fmla="*/ 1 w 802483"/>
              <a:gd name="connsiteY8" fmla="*/ 582614 h 875425"/>
              <a:gd name="connsiteX9" fmla="*/ 16669 w 802483"/>
              <a:gd name="connsiteY9" fmla="*/ 458787 h 875425"/>
              <a:gd name="connsiteX0" fmla="*/ 90586 w 876400"/>
              <a:gd name="connsiteY0" fmla="*/ 458787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90586 w 876400"/>
              <a:gd name="connsiteY9" fmla="*/ 458787 h 875425"/>
              <a:gd name="connsiteX0" fmla="*/ 38718 w 876400"/>
              <a:gd name="connsiteY0" fmla="*/ 392920 h 875425"/>
              <a:gd name="connsiteX1" fmla="*/ 148297 w 876400"/>
              <a:gd name="connsiteY1" fmla="*/ 135498 h 875425"/>
              <a:gd name="connsiteX2" fmla="*/ 471587 w 876400"/>
              <a:gd name="connsiteY2" fmla="*/ 1588 h 875425"/>
              <a:gd name="connsiteX3" fmla="*/ 761539 w 876400"/>
              <a:gd name="connsiteY3" fmla="*/ 145024 h 875425"/>
              <a:gd name="connsiteX4" fmla="*/ 876399 w 876400"/>
              <a:gd name="connsiteY4" fmla="*/ 442120 h 875425"/>
              <a:gd name="connsiteX5" fmla="*/ 741149 w 876400"/>
              <a:gd name="connsiteY5" fmla="*/ 738237 h 875425"/>
              <a:gd name="connsiteX6" fmla="*/ 476349 w 876400"/>
              <a:gd name="connsiteY6" fmla="*/ 868364 h 875425"/>
              <a:gd name="connsiteX7" fmla="*/ 208540 w 876400"/>
              <a:gd name="connsiteY7" fmla="*/ 780604 h 875425"/>
              <a:gd name="connsiteX8" fmla="*/ 1 w 876400"/>
              <a:gd name="connsiteY8" fmla="*/ 592372 h 875425"/>
              <a:gd name="connsiteX9" fmla="*/ 38718 w 876400"/>
              <a:gd name="connsiteY9" fmla="*/ 392920 h 8754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6400" h="875425">
                <a:moveTo>
                  <a:pt x="38718" y="392920"/>
                </a:moveTo>
                <a:cubicBezTo>
                  <a:pt x="38718" y="271663"/>
                  <a:pt x="76152" y="200720"/>
                  <a:pt x="148297" y="135498"/>
                </a:cubicBezTo>
                <a:cubicBezTo>
                  <a:pt x="220442" y="70276"/>
                  <a:pt x="369380" y="0"/>
                  <a:pt x="471587" y="1588"/>
                </a:cubicBezTo>
                <a:cubicBezTo>
                  <a:pt x="573794" y="3176"/>
                  <a:pt x="694070" y="71602"/>
                  <a:pt x="761539" y="145024"/>
                </a:cubicBezTo>
                <a:cubicBezTo>
                  <a:pt x="829008" y="218446"/>
                  <a:pt x="876400" y="320863"/>
                  <a:pt x="876399" y="442120"/>
                </a:cubicBezTo>
                <a:cubicBezTo>
                  <a:pt x="876399" y="563377"/>
                  <a:pt x="807824" y="667196"/>
                  <a:pt x="741149" y="738237"/>
                </a:cubicBezTo>
                <a:cubicBezTo>
                  <a:pt x="674474" y="809278"/>
                  <a:pt x="565117" y="861303"/>
                  <a:pt x="476349" y="868364"/>
                </a:cubicBezTo>
                <a:cubicBezTo>
                  <a:pt x="387581" y="875425"/>
                  <a:pt x="287931" y="826603"/>
                  <a:pt x="208540" y="780604"/>
                </a:cubicBezTo>
                <a:cubicBezTo>
                  <a:pt x="129149" y="734605"/>
                  <a:pt x="0" y="713629"/>
                  <a:pt x="1" y="592372"/>
                </a:cubicBezTo>
                <a:cubicBezTo>
                  <a:pt x="1" y="592371"/>
                  <a:pt x="38718" y="392921"/>
                  <a:pt x="38718" y="392920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rot="9001978">
            <a:off x="3278501" y="1622401"/>
            <a:ext cx="1676399" cy="13716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0"/>
                </a:schemeClr>
              </a:gs>
              <a:gs pos="100000">
                <a:schemeClr val="accent1">
                  <a:alpha val="71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5400000">
            <a:off x="-308457" y="3263930"/>
            <a:ext cx="1772698" cy="1340836"/>
          </a:xfrm>
          <a:custGeom>
            <a:avLst/>
            <a:gdLst>
              <a:gd name="connsiteX0" fmla="*/ 0 w 1270000"/>
              <a:gd name="connsiteY0" fmla="*/ 635000 h 1270000"/>
              <a:gd name="connsiteX1" fmla="*/ 185988 w 1270000"/>
              <a:gd name="connsiteY1" fmla="*/ 185987 h 1270000"/>
              <a:gd name="connsiteX2" fmla="*/ 635001 w 1270000"/>
              <a:gd name="connsiteY2" fmla="*/ 0 h 1270000"/>
              <a:gd name="connsiteX3" fmla="*/ 1084014 w 1270000"/>
              <a:gd name="connsiteY3" fmla="*/ 185988 h 1270000"/>
              <a:gd name="connsiteX4" fmla="*/ 1270001 w 1270000"/>
              <a:gd name="connsiteY4" fmla="*/ 635001 h 1270000"/>
              <a:gd name="connsiteX5" fmla="*/ 1084014 w 1270000"/>
              <a:gd name="connsiteY5" fmla="*/ 1084014 h 1270000"/>
              <a:gd name="connsiteX6" fmla="*/ 635001 w 1270000"/>
              <a:gd name="connsiteY6" fmla="*/ 1270001 h 1270000"/>
              <a:gd name="connsiteX7" fmla="*/ 185988 w 1270000"/>
              <a:gd name="connsiteY7" fmla="*/ 1084013 h 1270000"/>
              <a:gd name="connsiteX8" fmla="*/ 1 w 1270000"/>
              <a:gd name="connsiteY8" fmla="*/ 635000 h 1270000"/>
              <a:gd name="connsiteX9" fmla="*/ 0 w 1270000"/>
              <a:gd name="connsiteY9" fmla="*/ 635000 h 1270000"/>
              <a:gd name="connsiteX0" fmla="*/ 0 w 1270001"/>
              <a:gd name="connsiteY0" fmla="*/ 574040 h 1209041"/>
              <a:gd name="connsiteX1" fmla="*/ 185988 w 1270001"/>
              <a:gd name="connsiteY1" fmla="*/ 125027 h 1209041"/>
              <a:gd name="connsiteX2" fmla="*/ 657460 w 1270001"/>
              <a:gd name="connsiteY2" fmla="*/ 0 h 1209041"/>
              <a:gd name="connsiteX3" fmla="*/ 1084014 w 1270001"/>
              <a:gd name="connsiteY3" fmla="*/ 125028 h 1209041"/>
              <a:gd name="connsiteX4" fmla="*/ 1270001 w 1270001"/>
              <a:gd name="connsiteY4" fmla="*/ 574041 h 1209041"/>
              <a:gd name="connsiteX5" fmla="*/ 1084014 w 1270001"/>
              <a:gd name="connsiteY5" fmla="*/ 1023054 h 1209041"/>
              <a:gd name="connsiteX6" fmla="*/ 635001 w 1270001"/>
              <a:gd name="connsiteY6" fmla="*/ 1209041 h 1209041"/>
              <a:gd name="connsiteX7" fmla="*/ 185988 w 1270001"/>
              <a:gd name="connsiteY7" fmla="*/ 1023053 h 1209041"/>
              <a:gd name="connsiteX8" fmla="*/ 1 w 1270001"/>
              <a:gd name="connsiteY8" fmla="*/ 574040 h 1209041"/>
              <a:gd name="connsiteX9" fmla="*/ 0 w 1270001"/>
              <a:gd name="connsiteY9" fmla="*/ 574040 h 1209041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97889"/>
              <a:gd name="connsiteX1" fmla="*/ 185988 w 1270001"/>
              <a:gd name="connsiteY1" fmla="*/ 125027 h 1097889"/>
              <a:gd name="connsiteX2" fmla="*/ 657460 w 1270001"/>
              <a:gd name="connsiteY2" fmla="*/ 0 h 1097889"/>
              <a:gd name="connsiteX3" fmla="*/ 1084014 w 1270001"/>
              <a:gd name="connsiteY3" fmla="*/ 125028 h 1097889"/>
              <a:gd name="connsiteX4" fmla="*/ 1270001 w 1270001"/>
              <a:gd name="connsiteY4" fmla="*/ 574041 h 1097889"/>
              <a:gd name="connsiteX5" fmla="*/ 1084014 w 1270001"/>
              <a:gd name="connsiteY5" fmla="*/ 1023054 h 1097889"/>
              <a:gd name="connsiteX6" fmla="*/ 185988 w 1270001"/>
              <a:gd name="connsiteY6" fmla="*/ 1023053 h 1097889"/>
              <a:gd name="connsiteX7" fmla="*/ 1 w 1270001"/>
              <a:gd name="connsiteY7" fmla="*/ 574040 h 1097889"/>
              <a:gd name="connsiteX8" fmla="*/ 0 w 1270001"/>
              <a:gd name="connsiteY8" fmla="*/ 574040 h 1097889"/>
              <a:gd name="connsiteX0" fmla="*/ 0 w 1270001"/>
              <a:gd name="connsiteY0" fmla="*/ 574040 h 1025700"/>
              <a:gd name="connsiteX1" fmla="*/ 185988 w 1270001"/>
              <a:gd name="connsiteY1" fmla="*/ 125027 h 1025700"/>
              <a:gd name="connsiteX2" fmla="*/ 657460 w 1270001"/>
              <a:gd name="connsiteY2" fmla="*/ 0 h 1025700"/>
              <a:gd name="connsiteX3" fmla="*/ 1084014 w 1270001"/>
              <a:gd name="connsiteY3" fmla="*/ 125028 h 1025700"/>
              <a:gd name="connsiteX4" fmla="*/ 1270001 w 1270001"/>
              <a:gd name="connsiteY4" fmla="*/ 574041 h 1025700"/>
              <a:gd name="connsiteX5" fmla="*/ 1084014 w 1270001"/>
              <a:gd name="connsiteY5" fmla="*/ 1023054 h 1025700"/>
              <a:gd name="connsiteX6" fmla="*/ 185988 w 1270001"/>
              <a:gd name="connsiteY6" fmla="*/ 1023053 h 1025700"/>
              <a:gd name="connsiteX7" fmla="*/ 1 w 1270001"/>
              <a:gd name="connsiteY7" fmla="*/ 574040 h 1025700"/>
              <a:gd name="connsiteX8" fmla="*/ 0 w 1270001"/>
              <a:gd name="connsiteY8" fmla="*/ 574040 h 1025700"/>
              <a:gd name="connsiteX0" fmla="*/ 0 w 1270001"/>
              <a:gd name="connsiteY0" fmla="*/ 584601 h 1036261"/>
              <a:gd name="connsiteX1" fmla="*/ 280636 w 1270001"/>
              <a:gd name="connsiteY1" fmla="*/ 198954 h 1036261"/>
              <a:gd name="connsiteX2" fmla="*/ 657460 w 1270001"/>
              <a:gd name="connsiteY2" fmla="*/ 10561 h 1036261"/>
              <a:gd name="connsiteX3" fmla="*/ 1084014 w 1270001"/>
              <a:gd name="connsiteY3" fmla="*/ 135589 h 1036261"/>
              <a:gd name="connsiteX4" fmla="*/ 1270001 w 1270001"/>
              <a:gd name="connsiteY4" fmla="*/ 584602 h 1036261"/>
              <a:gd name="connsiteX5" fmla="*/ 1084014 w 1270001"/>
              <a:gd name="connsiteY5" fmla="*/ 1033615 h 1036261"/>
              <a:gd name="connsiteX6" fmla="*/ 185988 w 1270001"/>
              <a:gd name="connsiteY6" fmla="*/ 1033614 h 1036261"/>
              <a:gd name="connsiteX7" fmla="*/ 1 w 1270001"/>
              <a:gd name="connsiteY7" fmla="*/ 584601 h 1036261"/>
              <a:gd name="connsiteX8" fmla="*/ 0 w 1270001"/>
              <a:gd name="connsiteY8" fmla="*/ 584601 h 1036261"/>
              <a:gd name="connsiteX0" fmla="*/ 0 w 1264683"/>
              <a:gd name="connsiteY0" fmla="*/ 584601 h 1036261"/>
              <a:gd name="connsiteX1" fmla="*/ 280636 w 1264683"/>
              <a:gd name="connsiteY1" fmla="*/ 198954 h 1036261"/>
              <a:gd name="connsiteX2" fmla="*/ 657460 w 1264683"/>
              <a:gd name="connsiteY2" fmla="*/ 10561 h 1036261"/>
              <a:gd name="connsiteX3" fmla="*/ 1084014 w 1264683"/>
              <a:gd name="connsiteY3" fmla="*/ 135589 h 1036261"/>
              <a:gd name="connsiteX4" fmla="*/ 1212249 w 1264683"/>
              <a:gd name="connsiteY4" fmla="*/ 642354 h 1036261"/>
              <a:gd name="connsiteX5" fmla="*/ 1084014 w 1264683"/>
              <a:gd name="connsiteY5" fmla="*/ 1033615 h 1036261"/>
              <a:gd name="connsiteX6" fmla="*/ 185988 w 1264683"/>
              <a:gd name="connsiteY6" fmla="*/ 1033614 h 1036261"/>
              <a:gd name="connsiteX7" fmla="*/ 1 w 1264683"/>
              <a:gd name="connsiteY7" fmla="*/ 584601 h 1036261"/>
              <a:gd name="connsiteX8" fmla="*/ 0 w 1264683"/>
              <a:gd name="connsiteY8" fmla="*/ 584601 h 1036261"/>
              <a:gd name="connsiteX0" fmla="*/ 0 w 1264683"/>
              <a:gd name="connsiteY0" fmla="*/ 541477 h 993137"/>
              <a:gd name="connsiteX1" fmla="*/ 280636 w 1264683"/>
              <a:gd name="connsiteY1" fmla="*/ 155830 h 993137"/>
              <a:gd name="connsiteX2" fmla="*/ 657460 w 1264683"/>
              <a:gd name="connsiteY2" fmla="*/ 44440 h 993137"/>
              <a:gd name="connsiteX3" fmla="*/ 1084014 w 1264683"/>
              <a:gd name="connsiteY3" fmla="*/ 92465 h 993137"/>
              <a:gd name="connsiteX4" fmla="*/ 1212249 w 1264683"/>
              <a:gd name="connsiteY4" fmla="*/ 599230 h 993137"/>
              <a:gd name="connsiteX5" fmla="*/ 1084014 w 1264683"/>
              <a:gd name="connsiteY5" fmla="*/ 990491 h 993137"/>
              <a:gd name="connsiteX6" fmla="*/ 185988 w 1264683"/>
              <a:gd name="connsiteY6" fmla="*/ 990490 h 993137"/>
              <a:gd name="connsiteX7" fmla="*/ 1 w 1264683"/>
              <a:gd name="connsiteY7" fmla="*/ 541477 h 993137"/>
              <a:gd name="connsiteX8" fmla="*/ 0 w 1264683"/>
              <a:gd name="connsiteY8" fmla="*/ 541477 h 993137"/>
              <a:gd name="connsiteX0" fmla="*/ 0 w 1264683"/>
              <a:gd name="connsiteY0" fmla="*/ 504925 h 956585"/>
              <a:gd name="connsiteX1" fmla="*/ 280636 w 1264683"/>
              <a:gd name="connsiteY1" fmla="*/ 119278 h 956585"/>
              <a:gd name="connsiteX2" fmla="*/ 657460 w 1264683"/>
              <a:gd name="connsiteY2" fmla="*/ 7888 h 956585"/>
              <a:gd name="connsiteX3" fmla="*/ 1063159 w 1264683"/>
              <a:gd name="connsiteY3" fmla="*/ 166604 h 956585"/>
              <a:gd name="connsiteX4" fmla="*/ 1212249 w 1264683"/>
              <a:gd name="connsiteY4" fmla="*/ 562678 h 956585"/>
              <a:gd name="connsiteX5" fmla="*/ 1084014 w 1264683"/>
              <a:gd name="connsiteY5" fmla="*/ 953939 h 956585"/>
              <a:gd name="connsiteX6" fmla="*/ 185988 w 1264683"/>
              <a:gd name="connsiteY6" fmla="*/ 953938 h 956585"/>
              <a:gd name="connsiteX7" fmla="*/ 1 w 1264683"/>
              <a:gd name="connsiteY7" fmla="*/ 504925 h 956585"/>
              <a:gd name="connsiteX8" fmla="*/ 0 w 1264683"/>
              <a:gd name="connsiteY8" fmla="*/ 504925 h 95658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4683" h="956585">
                <a:moveTo>
                  <a:pt x="0" y="504925"/>
                </a:moveTo>
                <a:cubicBezTo>
                  <a:pt x="0" y="336512"/>
                  <a:pt x="171059" y="202118"/>
                  <a:pt x="280636" y="119278"/>
                </a:cubicBezTo>
                <a:cubicBezTo>
                  <a:pt x="390213" y="36439"/>
                  <a:pt x="527040" y="0"/>
                  <a:pt x="657460" y="7888"/>
                </a:cubicBezTo>
                <a:cubicBezTo>
                  <a:pt x="787880" y="15776"/>
                  <a:pt x="970694" y="74139"/>
                  <a:pt x="1063159" y="166604"/>
                </a:cubicBezTo>
                <a:cubicBezTo>
                  <a:pt x="1155624" y="259069"/>
                  <a:pt x="1208773" y="431456"/>
                  <a:pt x="1212249" y="562678"/>
                </a:cubicBezTo>
                <a:cubicBezTo>
                  <a:pt x="1215725" y="693900"/>
                  <a:pt x="1264683" y="879104"/>
                  <a:pt x="1084014" y="953939"/>
                </a:cubicBezTo>
                <a:cubicBezTo>
                  <a:pt x="803884" y="956585"/>
                  <a:pt x="328958" y="937334"/>
                  <a:pt x="185988" y="953938"/>
                </a:cubicBezTo>
                <a:cubicBezTo>
                  <a:pt x="66902" y="834852"/>
                  <a:pt x="1" y="673337"/>
                  <a:pt x="1" y="504925"/>
                </a:cubicBezTo>
                <a:lnTo>
                  <a:pt x="0" y="504925"/>
                </a:ln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 rot="1165291">
            <a:off x="620268" y="3008427"/>
            <a:ext cx="840519" cy="917174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accent1">
                  <a:lumMod val="20000"/>
                  <a:lumOff val="80000"/>
                  <a:alpha val="2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3498807">
            <a:off x="1916135" y="1699866"/>
            <a:ext cx="1056542" cy="115289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2483" h="875671">
                <a:moveTo>
                  <a:pt x="16669" y="458787"/>
                </a:moveTo>
                <a:cubicBezTo>
                  <a:pt x="16669" y="337530"/>
                  <a:pt x="10880" y="211698"/>
                  <a:pt x="74380" y="135498"/>
                </a:cubicBezTo>
                <a:cubicBezTo>
                  <a:pt x="137880" y="59298"/>
                  <a:pt x="295463" y="0"/>
                  <a:pt x="397670" y="1588"/>
                </a:cubicBezTo>
                <a:cubicBezTo>
                  <a:pt x="499877" y="3176"/>
                  <a:pt x="620153" y="71602"/>
                  <a:pt x="687622" y="145024"/>
                </a:cubicBezTo>
                <a:cubicBezTo>
                  <a:pt x="755091" y="218446"/>
                  <a:pt x="802483" y="320863"/>
                  <a:pt x="802482" y="442120"/>
                </a:cubicBezTo>
                <a:cubicBezTo>
                  <a:pt x="802482" y="563377"/>
                  <a:pt x="733907" y="667196"/>
                  <a:pt x="667232" y="738237"/>
                </a:cubicBezTo>
                <a:cubicBezTo>
                  <a:pt x="600557" y="809278"/>
                  <a:pt x="501240" y="861057"/>
                  <a:pt x="402432" y="868364"/>
                </a:cubicBezTo>
                <a:cubicBezTo>
                  <a:pt x="303624" y="875671"/>
                  <a:pt x="141452" y="829703"/>
                  <a:pt x="74380" y="782078"/>
                </a:cubicBezTo>
                <a:cubicBezTo>
                  <a:pt x="7308" y="734453"/>
                  <a:pt x="0" y="703871"/>
                  <a:pt x="1" y="582614"/>
                </a:cubicBezTo>
                <a:cubicBezTo>
                  <a:pt x="1" y="582613"/>
                  <a:pt x="16669" y="458788"/>
                  <a:pt x="16669" y="458787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22312" y="4774300"/>
            <a:ext cx="7772399" cy="1362075"/>
          </a:xfrm>
        </p:spPr>
        <p:txBody>
          <a:bodyPr anchor="t"/>
          <a:lstStyle>
            <a:lvl1pPr algn="r">
              <a:defRPr sz="5400" b="0" cap="all">
                <a:solidFill>
                  <a:schemeClr val="accent5"/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22312" y="4286256"/>
            <a:ext cx="7772399" cy="488043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99" y="1404258"/>
            <a:ext cx="4038599" cy="47219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456027" y="1349829"/>
            <a:ext cx="8229599" cy="4818433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/>
          <a:lstStyle/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124199" y="6356350"/>
            <a:ext cx="2895599" cy="3651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133599" cy="365125"/>
          </a:xfrm>
        </p:spPr>
        <p:txBody>
          <a:bodyPr/>
          <a:lstStyle/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9" name=""/>
          <p:cNvSpPr>
            <a:spLocks noGrp="1"/>
          </p:cNvSpPr>
          <p:nvPr>
            <p:ph sz="quarter" idx="13"/>
          </p:nvPr>
        </p:nvSpPr>
        <p:spPr>
          <a:xfrm>
            <a:off x="457199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0" name=""/>
          <p:cNvSpPr>
            <a:spLocks noGrp="1"/>
          </p:cNvSpPr>
          <p:nvPr>
            <p:ph sz="quarter" idx="14"/>
          </p:nvPr>
        </p:nvSpPr>
        <p:spPr>
          <a:xfrm>
            <a:off x="4614862" y="139607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3" name=""/>
          <p:cNvSpPr>
            <a:spLocks noGrp="1"/>
          </p:cNvSpPr>
          <p:nvPr>
            <p:ph sz="quarter" idx="15"/>
          </p:nvPr>
        </p:nvSpPr>
        <p:spPr>
          <a:xfrm>
            <a:off x="457199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4" name=""/>
          <p:cNvSpPr>
            <a:spLocks noGrp="1"/>
          </p:cNvSpPr>
          <p:nvPr>
            <p:ph sz="quarter" idx="16"/>
          </p:nvPr>
        </p:nvSpPr>
        <p:spPr>
          <a:xfrm>
            <a:off x="4614862" y="3857628"/>
            <a:ext cx="4071937" cy="232683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38B5ADD-133D-4FE1-AF97-1CF32717E8F2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8F4ECA57-1034-4446-8203-94D9C1DE2B47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 flipH="1" flipV="1">
            <a:off x="6219824" y="4103177"/>
            <a:ext cx="3035299" cy="2840547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3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>
            <a:off x="-114299" y="-101600"/>
            <a:ext cx="3886199" cy="3636850"/>
          </a:xfrm>
          <a:custGeom>
            <a:avLst/>
            <a:gdLst>
              <a:gd name="connsiteX0" fmla="*/ 0 w 3454400"/>
              <a:gd name="connsiteY0" fmla="*/ 1727200 h 3454400"/>
              <a:gd name="connsiteX1" fmla="*/ 505887 w 3454400"/>
              <a:gd name="connsiteY1" fmla="*/ 505885 h 3454400"/>
              <a:gd name="connsiteX2" fmla="*/ 1727203 w 3454400"/>
              <a:gd name="connsiteY2" fmla="*/ 2 h 3454400"/>
              <a:gd name="connsiteX3" fmla="*/ 2948518 w 3454400"/>
              <a:gd name="connsiteY3" fmla="*/ 505889 h 3454400"/>
              <a:gd name="connsiteX4" fmla="*/ 3454401 w 3454400"/>
              <a:gd name="connsiteY4" fmla="*/ 1727205 h 3454400"/>
              <a:gd name="connsiteX5" fmla="*/ 2948515 w 3454400"/>
              <a:gd name="connsiteY5" fmla="*/ 2948520 h 3454400"/>
              <a:gd name="connsiteX6" fmla="*/ 1727200 w 3454400"/>
              <a:gd name="connsiteY6" fmla="*/ 3454405 h 3454400"/>
              <a:gd name="connsiteX7" fmla="*/ 505885 w 3454400"/>
              <a:gd name="connsiteY7" fmla="*/ 2948519 h 3454400"/>
              <a:gd name="connsiteX8" fmla="*/ 1 w 3454400"/>
              <a:gd name="connsiteY8" fmla="*/ 1727203 h 3454400"/>
              <a:gd name="connsiteX9" fmla="*/ 0 w 3454400"/>
              <a:gd name="connsiteY9" fmla="*/ 1727200 h 3454400"/>
              <a:gd name="connsiteX0" fmla="*/ 0 w 3454402"/>
              <a:gd name="connsiteY0" fmla="*/ 1727199 h 3503915"/>
              <a:gd name="connsiteX1" fmla="*/ 505887 w 3454402"/>
              <a:gd name="connsiteY1" fmla="*/ 505884 h 3503915"/>
              <a:gd name="connsiteX2" fmla="*/ 1727203 w 3454402"/>
              <a:gd name="connsiteY2" fmla="*/ 1 h 3503915"/>
              <a:gd name="connsiteX3" fmla="*/ 2948518 w 3454402"/>
              <a:gd name="connsiteY3" fmla="*/ 505888 h 3503915"/>
              <a:gd name="connsiteX4" fmla="*/ 3454401 w 3454402"/>
              <a:gd name="connsiteY4" fmla="*/ 1727204 h 3503915"/>
              <a:gd name="connsiteX5" fmla="*/ 2948515 w 3454402"/>
              <a:gd name="connsiteY5" fmla="*/ 2948519 h 3503915"/>
              <a:gd name="connsiteX6" fmla="*/ 1727200 w 3454402"/>
              <a:gd name="connsiteY6" fmla="*/ 3454404 h 3503915"/>
              <a:gd name="connsiteX7" fmla="*/ 879375 w 3454402"/>
              <a:gd name="connsiteY7" fmla="*/ 3245584 h 3503915"/>
              <a:gd name="connsiteX8" fmla="*/ 505885 w 3454402"/>
              <a:gd name="connsiteY8" fmla="*/ 2948518 h 3503915"/>
              <a:gd name="connsiteX9" fmla="*/ 1 w 3454402"/>
              <a:gd name="connsiteY9" fmla="*/ 1727202 h 3503915"/>
              <a:gd name="connsiteX10" fmla="*/ 0 w 3454402"/>
              <a:gd name="connsiteY10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727199 h 3503915"/>
              <a:gd name="connsiteX1" fmla="*/ 505887 w 3512201"/>
              <a:gd name="connsiteY1" fmla="*/ 505884 h 3503915"/>
              <a:gd name="connsiteX2" fmla="*/ 1727203 w 3512201"/>
              <a:gd name="connsiteY2" fmla="*/ 1 h 3503915"/>
              <a:gd name="connsiteX3" fmla="*/ 2948518 w 3512201"/>
              <a:gd name="connsiteY3" fmla="*/ 505888 h 3503915"/>
              <a:gd name="connsiteX4" fmla="*/ 3295316 w 3512201"/>
              <a:gd name="connsiteY4" fmla="*/ 1041399 h 3503915"/>
              <a:gd name="connsiteX5" fmla="*/ 3454401 w 3512201"/>
              <a:gd name="connsiteY5" fmla="*/ 1727204 h 3503915"/>
              <a:gd name="connsiteX6" fmla="*/ 2948515 w 3512201"/>
              <a:gd name="connsiteY6" fmla="*/ 2948519 h 3503915"/>
              <a:gd name="connsiteX7" fmla="*/ 1727200 w 3512201"/>
              <a:gd name="connsiteY7" fmla="*/ 3454404 h 3503915"/>
              <a:gd name="connsiteX8" fmla="*/ 879375 w 3512201"/>
              <a:gd name="connsiteY8" fmla="*/ 3245584 h 3503915"/>
              <a:gd name="connsiteX9" fmla="*/ 505885 w 3512201"/>
              <a:gd name="connsiteY9" fmla="*/ 2948518 h 3503915"/>
              <a:gd name="connsiteX10" fmla="*/ 1 w 3512201"/>
              <a:gd name="connsiteY10" fmla="*/ 1727202 h 3503915"/>
              <a:gd name="connsiteX11" fmla="*/ 0 w 3512201"/>
              <a:gd name="connsiteY11" fmla="*/ 1727199 h 3503915"/>
              <a:gd name="connsiteX0" fmla="*/ 0 w 3512201"/>
              <a:gd name="connsiteY0" fmla="*/ 1424867 h 3201583"/>
              <a:gd name="connsiteX1" fmla="*/ 505887 w 3512201"/>
              <a:gd name="connsiteY1" fmla="*/ 203552 h 3201583"/>
              <a:gd name="connsiteX2" fmla="*/ 2948518 w 3512201"/>
              <a:gd name="connsiteY2" fmla="*/ 203556 h 3201583"/>
              <a:gd name="connsiteX3" fmla="*/ 3295316 w 3512201"/>
              <a:gd name="connsiteY3" fmla="*/ 739067 h 3201583"/>
              <a:gd name="connsiteX4" fmla="*/ 3454401 w 3512201"/>
              <a:gd name="connsiteY4" fmla="*/ 1424872 h 3201583"/>
              <a:gd name="connsiteX5" fmla="*/ 2948515 w 3512201"/>
              <a:gd name="connsiteY5" fmla="*/ 2646187 h 3201583"/>
              <a:gd name="connsiteX6" fmla="*/ 1727200 w 3512201"/>
              <a:gd name="connsiteY6" fmla="*/ 3152072 h 3201583"/>
              <a:gd name="connsiteX7" fmla="*/ 879375 w 3512201"/>
              <a:gd name="connsiteY7" fmla="*/ 2943252 h 3201583"/>
              <a:gd name="connsiteX8" fmla="*/ 505885 w 3512201"/>
              <a:gd name="connsiteY8" fmla="*/ 2646186 h 3201583"/>
              <a:gd name="connsiteX9" fmla="*/ 1 w 3512201"/>
              <a:gd name="connsiteY9" fmla="*/ 1424870 h 3201583"/>
              <a:gd name="connsiteX10" fmla="*/ 0 w 3512201"/>
              <a:gd name="connsiteY10" fmla="*/ 1424867 h 3201583"/>
              <a:gd name="connsiteX0" fmla="*/ 0 w 3512201"/>
              <a:gd name="connsiteY0" fmla="*/ 1223268 h 2999984"/>
              <a:gd name="connsiteX1" fmla="*/ 877262 w 3512201"/>
              <a:gd name="connsiteY1" fmla="*/ 525728 h 2999984"/>
              <a:gd name="connsiteX2" fmla="*/ 2948518 w 3512201"/>
              <a:gd name="connsiteY2" fmla="*/ 1957 h 2999984"/>
              <a:gd name="connsiteX3" fmla="*/ 3295316 w 3512201"/>
              <a:gd name="connsiteY3" fmla="*/ 537468 h 2999984"/>
              <a:gd name="connsiteX4" fmla="*/ 3454401 w 3512201"/>
              <a:gd name="connsiteY4" fmla="*/ 1223273 h 2999984"/>
              <a:gd name="connsiteX5" fmla="*/ 2948515 w 3512201"/>
              <a:gd name="connsiteY5" fmla="*/ 2444588 h 2999984"/>
              <a:gd name="connsiteX6" fmla="*/ 1727200 w 3512201"/>
              <a:gd name="connsiteY6" fmla="*/ 2950473 h 2999984"/>
              <a:gd name="connsiteX7" fmla="*/ 879375 w 3512201"/>
              <a:gd name="connsiteY7" fmla="*/ 2741653 h 2999984"/>
              <a:gd name="connsiteX8" fmla="*/ 505885 w 3512201"/>
              <a:gd name="connsiteY8" fmla="*/ 2444587 h 2999984"/>
              <a:gd name="connsiteX9" fmla="*/ 1 w 3512201"/>
              <a:gd name="connsiteY9" fmla="*/ 1223271 h 2999984"/>
              <a:gd name="connsiteX10" fmla="*/ 0 w 3512201"/>
              <a:gd name="connsiteY10" fmla="*/ 1223268 h 2999984"/>
              <a:gd name="connsiteX0" fmla="*/ 0 w 3512201"/>
              <a:gd name="connsiteY0" fmla="*/ 811840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9" fmla="*/ 0 w 3512201"/>
              <a:gd name="connsiteY9" fmla="*/ 811840 h 2588556"/>
              <a:gd name="connsiteX0" fmla="*/ 1 w 3512201"/>
              <a:gd name="connsiteY0" fmla="*/ 811843 h 2588556"/>
              <a:gd name="connsiteX1" fmla="*/ 877262 w 3512201"/>
              <a:gd name="connsiteY1" fmla="*/ 114300 h 2588556"/>
              <a:gd name="connsiteX2" fmla="*/ 3295316 w 3512201"/>
              <a:gd name="connsiteY2" fmla="*/ 126040 h 2588556"/>
              <a:gd name="connsiteX3" fmla="*/ 3454401 w 3512201"/>
              <a:gd name="connsiteY3" fmla="*/ 811845 h 2588556"/>
              <a:gd name="connsiteX4" fmla="*/ 2948515 w 3512201"/>
              <a:gd name="connsiteY4" fmla="*/ 2033160 h 2588556"/>
              <a:gd name="connsiteX5" fmla="*/ 1727200 w 3512201"/>
              <a:gd name="connsiteY5" fmla="*/ 2539045 h 2588556"/>
              <a:gd name="connsiteX6" fmla="*/ 879375 w 3512201"/>
              <a:gd name="connsiteY6" fmla="*/ 2330225 h 2588556"/>
              <a:gd name="connsiteX7" fmla="*/ 505885 w 3512201"/>
              <a:gd name="connsiteY7" fmla="*/ 2033159 h 2588556"/>
              <a:gd name="connsiteX8" fmla="*/ 1 w 3512201"/>
              <a:gd name="connsiteY8" fmla="*/ 811843 h 2588556"/>
              <a:gd name="connsiteX0" fmla="*/ 93528 w 3099844"/>
              <a:gd name="connsiteY0" fmla="*/ 2033159 h 2588556"/>
              <a:gd name="connsiteX1" fmla="*/ 464905 w 3099844"/>
              <a:gd name="connsiteY1" fmla="*/ 114300 h 2588556"/>
              <a:gd name="connsiteX2" fmla="*/ 2882959 w 3099844"/>
              <a:gd name="connsiteY2" fmla="*/ 126040 h 2588556"/>
              <a:gd name="connsiteX3" fmla="*/ 3042044 w 3099844"/>
              <a:gd name="connsiteY3" fmla="*/ 811845 h 2588556"/>
              <a:gd name="connsiteX4" fmla="*/ 2536158 w 3099844"/>
              <a:gd name="connsiteY4" fmla="*/ 2033160 h 2588556"/>
              <a:gd name="connsiteX5" fmla="*/ 1314843 w 3099844"/>
              <a:gd name="connsiteY5" fmla="*/ 2539045 h 2588556"/>
              <a:gd name="connsiteX6" fmla="*/ 467018 w 3099844"/>
              <a:gd name="connsiteY6" fmla="*/ 2330225 h 2588556"/>
              <a:gd name="connsiteX7" fmla="*/ 93528 w 3099844"/>
              <a:gd name="connsiteY7" fmla="*/ 2033159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404770 w 3037596"/>
              <a:gd name="connsiteY0" fmla="*/ 2330225 h 2588556"/>
              <a:gd name="connsiteX1" fmla="*/ 402657 w 3037596"/>
              <a:gd name="connsiteY1" fmla="*/ 114300 h 2588556"/>
              <a:gd name="connsiteX2" fmla="*/ 2820711 w 3037596"/>
              <a:gd name="connsiteY2" fmla="*/ 126040 h 2588556"/>
              <a:gd name="connsiteX3" fmla="*/ 2979796 w 3037596"/>
              <a:gd name="connsiteY3" fmla="*/ 811845 h 2588556"/>
              <a:gd name="connsiteX4" fmla="*/ 2473910 w 3037596"/>
              <a:gd name="connsiteY4" fmla="*/ 2033160 h 2588556"/>
              <a:gd name="connsiteX5" fmla="*/ 1252595 w 3037596"/>
              <a:gd name="connsiteY5" fmla="*/ 2539045 h 2588556"/>
              <a:gd name="connsiteX6" fmla="*/ 404770 w 3037596"/>
              <a:gd name="connsiteY6" fmla="*/ 2330225 h 2588556"/>
              <a:gd name="connsiteX0" fmla="*/ 11070 w 2643896"/>
              <a:gd name="connsiteY0" fmla="*/ 2330225 h 2588556"/>
              <a:gd name="connsiteX1" fmla="*/ 8957 w 2643896"/>
              <a:gd name="connsiteY1" fmla="*/ 114300 h 2588556"/>
              <a:gd name="connsiteX2" fmla="*/ 2427011 w 2643896"/>
              <a:gd name="connsiteY2" fmla="*/ 126040 h 2588556"/>
              <a:gd name="connsiteX3" fmla="*/ 2586096 w 2643896"/>
              <a:gd name="connsiteY3" fmla="*/ 811845 h 2588556"/>
              <a:gd name="connsiteX4" fmla="*/ 2080210 w 2643896"/>
              <a:gd name="connsiteY4" fmla="*/ 2033160 h 2588556"/>
              <a:gd name="connsiteX5" fmla="*/ 858895 w 2643896"/>
              <a:gd name="connsiteY5" fmla="*/ 2539045 h 2588556"/>
              <a:gd name="connsiteX6" fmla="*/ 11070 w 2643896"/>
              <a:gd name="connsiteY6" fmla="*/ 2330225 h 2588556"/>
              <a:gd name="connsiteX0" fmla="*/ 11070 w 2643896"/>
              <a:gd name="connsiteY0" fmla="*/ 2320442 h 2578773"/>
              <a:gd name="connsiteX1" fmla="*/ 8957 w 2643896"/>
              <a:gd name="connsiteY1" fmla="*/ 104517 h 2578773"/>
              <a:gd name="connsiteX2" fmla="*/ 2427011 w 2643896"/>
              <a:gd name="connsiteY2" fmla="*/ 116257 h 2578773"/>
              <a:gd name="connsiteX3" fmla="*/ 2586096 w 2643896"/>
              <a:gd name="connsiteY3" fmla="*/ 802062 h 2578773"/>
              <a:gd name="connsiteX4" fmla="*/ 2080210 w 2643896"/>
              <a:gd name="connsiteY4" fmla="*/ 2023377 h 2578773"/>
              <a:gd name="connsiteX5" fmla="*/ 858895 w 2643896"/>
              <a:gd name="connsiteY5" fmla="*/ 2529262 h 2578773"/>
              <a:gd name="connsiteX6" fmla="*/ 11070 w 2643896"/>
              <a:gd name="connsiteY6" fmla="*/ 2320442 h 2578773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  <a:gd name="connsiteX0" fmla="*/ 11070 w 2643896"/>
              <a:gd name="connsiteY0" fmla="*/ 2215925 h 2474256"/>
              <a:gd name="connsiteX1" fmla="*/ 8957 w 2643896"/>
              <a:gd name="connsiteY1" fmla="*/ 0 h 2474256"/>
              <a:gd name="connsiteX2" fmla="*/ 2427011 w 2643896"/>
              <a:gd name="connsiteY2" fmla="*/ 11740 h 2474256"/>
              <a:gd name="connsiteX3" fmla="*/ 2586096 w 2643896"/>
              <a:gd name="connsiteY3" fmla="*/ 697545 h 2474256"/>
              <a:gd name="connsiteX4" fmla="*/ 2080210 w 2643896"/>
              <a:gd name="connsiteY4" fmla="*/ 1918860 h 2474256"/>
              <a:gd name="connsiteX5" fmla="*/ 858895 w 2643896"/>
              <a:gd name="connsiteY5" fmla="*/ 2424745 h 2474256"/>
              <a:gd name="connsiteX6" fmla="*/ 11070 w 2643896"/>
              <a:gd name="connsiteY6" fmla="*/ 2215925 h 2474256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3896" h="2474256">
                <a:moveTo>
                  <a:pt x="11070" y="2215925"/>
                </a:moveTo>
                <a:cubicBezTo>
                  <a:pt x="12189" y="1417165"/>
                  <a:pt x="0" y="646764"/>
                  <a:pt x="8957" y="0"/>
                </a:cubicBezTo>
                <a:lnTo>
                  <a:pt x="2427011" y="11740"/>
                </a:lnTo>
                <a:cubicBezTo>
                  <a:pt x="2511325" y="215293"/>
                  <a:pt x="2643896" y="379692"/>
                  <a:pt x="2586096" y="697545"/>
                </a:cubicBezTo>
                <a:cubicBezTo>
                  <a:pt x="2586096" y="1155627"/>
                  <a:pt x="2404124" y="1594947"/>
                  <a:pt x="2080210" y="1918860"/>
                </a:cubicBezTo>
                <a:cubicBezTo>
                  <a:pt x="1649617" y="2160958"/>
                  <a:pt x="1203752" y="2375234"/>
                  <a:pt x="858895" y="2424745"/>
                </a:cubicBezTo>
                <a:cubicBezTo>
                  <a:pt x="514038" y="2474256"/>
                  <a:pt x="63025" y="2314677"/>
                  <a:pt x="11070" y="2215925"/>
                </a:cubicBezTo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2">
                  <a:lumMod val="75000"/>
                  <a:alpha val="90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rot="6177926" flipH="1">
            <a:off x="4037783" y="30851"/>
            <a:ext cx="848385" cy="986353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accent4">
                  <a:lumMod val="40000"/>
                  <a:lumOff val="60000"/>
                  <a:alpha val="58000"/>
                </a:schemeClr>
              </a:gs>
              <a:gs pos="100000">
                <a:schemeClr val="accent3">
                  <a:lumMod val="20000"/>
                  <a:lumOff val="80000"/>
                  <a:alpha val="3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2095499" y="203202"/>
            <a:ext cx="2002465" cy="1934591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  <a:alpha val="11000"/>
                </a:schemeClr>
              </a:gs>
              <a:gs pos="100000">
                <a:schemeClr val="accent1">
                  <a:alpha val="47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792287" y="734324"/>
            <a:ext cx="5486399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792287" y="1377281"/>
            <a:ext cx="5486399" cy="3584575"/>
          </a:xfrm>
          <a:solidFill>
            <a:schemeClr val="accent2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  <a:endParaRPr lang="ko-KR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792287" y="5029200"/>
            <a:ext cx="5486399" cy="1143000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49AA4FD8-1A25-4026-8A2A-25C738BB5620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FCD931F-0C49-4CD0-B07F-EA37D40CD0EA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14" Type="http://schemas.openxmlformats.org/officeDocument/2006/relationships/image" Target="../media/image2.png"  /><Relationship Id="rId15" Type="http://schemas.openxmlformats.org/officeDocument/2006/relationships/image" Target="../media/image1.png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꽃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" descr="상단터치"/>
          <p:cNvPicPr>
            <a:picLocks noChangeAspect="1" noChangeArrowheads="1"/>
          </p:cNvPicPr>
          <p:nvPr/>
        </p:nvPicPr>
        <p:blipFill rotWithShape="1">
          <a:blip r:embed="rId14">
            <a:alphaModFix/>
            <a:lum/>
          </a:blip>
          <a:srcRect/>
          <a:stretch>
            <a:fillRect/>
          </a:stretch>
        </p:blipFill>
        <p:spPr>
          <a:xfrm>
            <a:off x="0" y="0"/>
            <a:ext cx="9143999" cy="3524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1026" name="" descr="라인"/>
          <p:cNvPicPr>
            <a:picLocks noChangeAspect="1" noChangeArrowheads="1"/>
          </p:cNvPicPr>
          <p:nvPr/>
        </p:nvPicPr>
        <p:blipFill rotWithShape="1">
          <a:blip r:embed="rId15">
            <a:alphaModFix/>
            <a:duotone>
              <a:schemeClr val="accent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>
          <a:xfrm>
            <a:off x="0" y="6486525"/>
            <a:ext cx="9143999" cy="37147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3" name=""/>
          <p:cNvSpPr/>
          <p:nvPr/>
        </p:nvSpPr>
        <p:spPr>
          <a:xfrm rot="11550499">
            <a:off x="7874066" y="304800"/>
            <a:ext cx="1086115" cy="1049303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0 w 1828800"/>
              <a:gd name="connsiteY0" fmla="*/ 914399 h 1828802"/>
              <a:gd name="connsiteX1" fmla="*/ 267822 w 1828800"/>
              <a:gd name="connsiteY1" fmla="*/ 267821 h 1828802"/>
              <a:gd name="connsiteX2" fmla="*/ 914401 w 1828800"/>
              <a:gd name="connsiteY2" fmla="*/ 0 h 1828802"/>
              <a:gd name="connsiteX3" fmla="*/ 1560979 w 1828800"/>
              <a:gd name="connsiteY3" fmla="*/ 267822 h 1828802"/>
              <a:gd name="connsiteX4" fmla="*/ 1828800 w 1828800"/>
              <a:gd name="connsiteY4" fmla="*/ 914401 h 1828802"/>
              <a:gd name="connsiteX5" fmla="*/ 1560978 w 1828800"/>
              <a:gd name="connsiteY5" fmla="*/ 1560980 h 1828802"/>
              <a:gd name="connsiteX6" fmla="*/ 914399 w 1828800"/>
              <a:gd name="connsiteY6" fmla="*/ 1828801 h 1828802"/>
              <a:gd name="connsiteX7" fmla="*/ 267821 w 1828800"/>
              <a:gd name="connsiteY7" fmla="*/ 1560979 h 1828802"/>
              <a:gd name="connsiteX8" fmla="*/ 0 w 1828800"/>
              <a:gd name="connsiteY8" fmla="*/ 914400 h 1828802"/>
              <a:gd name="connsiteX9" fmla="*/ 0 w 1828800"/>
              <a:gd name="connsiteY9" fmla="*/ 914399 h 1828802"/>
              <a:gd name="connsiteX0" fmla="*/ 65686 w 1894486"/>
              <a:gd name="connsiteY0" fmla="*/ 914399 h 1828802"/>
              <a:gd name="connsiteX1" fmla="*/ 333508 w 1894486"/>
              <a:gd name="connsiteY1" fmla="*/ 267821 h 1828802"/>
              <a:gd name="connsiteX2" fmla="*/ 980087 w 1894486"/>
              <a:gd name="connsiteY2" fmla="*/ 0 h 1828802"/>
              <a:gd name="connsiteX3" fmla="*/ 1626665 w 1894486"/>
              <a:gd name="connsiteY3" fmla="*/ 267822 h 1828802"/>
              <a:gd name="connsiteX4" fmla="*/ 1894486 w 1894486"/>
              <a:gd name="connsiteY4" fmla="*/ 914401 h 1828802"/>
              <a:gd name="connsiteX5" fmla="*/ 1626664 w 1894486"/>
              <a:gd name="connsiteY5" fmla="*/ 1560980 h 1828802"/>
              <a:gd name="connsiteX6" fmla="*/ 980085 w 1894486"/>
              <a:gd name="connsiteY6" fmla="*/ 1828801 h 1828802"/>
              <a:gd name="connsiteX7" fmla="*/ 333507 w 1894486"/>
              <a:gd name="connsiteY7" fmla="*/ 1560979 h 1828802"/>
              <a:gd name="connsiteX8" fmla="*/ 65686 w 1894486"/>
              <a:gd name="connsiteY8" fmla="*/ 914400 h 1828802"/>
              <a:gd name="connsiteX9" fmla="*/ 65686 w 1894486"/>
              <a:gd name="connsiteY9" fmla="*/ 914399 h 1828802"/>
              <a:gd name="connsiteX0" fmla="*/ 65686 w 1894486"/>
              <a:gd name="connsiteY0" fmla="*/ 914399 h 1854201"/>
              <a:gd name="connsiteX1" fmla="*/ 333508 w 1894486"/>
              <a:gd name="connsiteY1" fmla="*/ 267821 h 1854201"/>
              <a:gd name="connsiteX2" fmla="*/ 980087 w 1894486"/>
              <a:gd name="connsiteY2" fmla="*/ 0 h 1854201"/>
              <a:gd name="connsiteX3" fmla="*/ 1626665 w 1894486"/>
              <a:gd name="connsiteY3" fmla="*/ 267822 h 1854201"/>
              <a:gd name="connsiteX4" fmla="*/ 1894486 w 1894486"/>
              <a:gd name="connsiteY4" fmla="*/ 914401 h 1854201"/>
              <a:gd name="connsiteX5" fmla="*/ 1626664 w 1894486"/>
              <a:gd name="connsiteY5" fmla="*/ 1560980 h 1854201"/>
              <a:gd name="connsiteX6" fmla="*/ 980085 w 1894486"/>
              <a:gd name="connsiteY6" fmla="*/ 1828801 h 1854201"/>
              <a:gd name="connsiteX7" fmla="*/ 333507 w 1894486"/>
              <a:gd name="connsiteY7" fmla="*/ 1408579 h 1854201"/>
              <a:gd name="connsiteX8" fmla="*/ 65686 w 1894486"/>
              <a:gd name="connsiteY8" fmla="*/ 914400 h 1854201"/>
              <a:gd name="connsiteX9" fmla="*/ 65686 w 1894486"/>
              <a:gd name="connsiteY9" fmla="*/ 914399 h 1854201"/>
              <a:gd name="connsiteX0" fmla="*/ 65686 w 1894486"/>
              <a:gd name="connsiteY0" fmla="*/ 914399 h 1830271"/>
              <a:gd name="connsiteX1" fmla="*/ 333508 w 1894486"/>
              <a:gd name="connsiteY1" fmla="*/ 267821 h 1830271"/>
              <a:gd name="connsiteX2" fmla="*/ 980087 w 1894486"/>
              <a:gd name="connsiteY2" fmla="*/ 0 h 1830271"/>
              <a:gd name="connsiteX3" fmla="*/ 1626665 w 1894486"/>
              <a:gd name="connsiteY3" fmla="*/ 267822 h 1830271"/>
              <a:gd name="connsiteX4" fmla="*/ 1894486 w 1894486"/>
              <a:gd name="connsiteY4" fmla="*/ 914401 h 1830271"/>
              <a:gd name="connsiteX5" fmla="*/ 1626664 w 1894486"/>
              <a:gd name="connsiteY5" fmla="*/ 1560980 h 1830271"/>
              <a:gd name="connsiteX6" fmla="*/ 980085 w 1894486"/>
              <a:gd name="connsiteY6" fmla="*/ 1828801 h 1830271"/>
              <a:gd name="connsiteX7" fmla="*/ 394467 w 1894486"/>
              <a:gd name="connsiteY7" fmla="*/ 1569802 h 1830271"/>
              <a:gd name="connsiteX8" fmla="*/ 65686 w 1894486"/>
              <a:gd name="connsiteY8" fmla="*/ 914400 h 1830271"/>
              <a:gd name="connsiteX9" fmla="*/ 65686 w 1894486"/>
              <a:gd name="connsiteY9" fmla="*/ 914399 h 183027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4486" h="1830271">
                <a:moveTo>
                  <a:pt x="65686" y="914399"/>
                </a:moveTo>
                <a:cubicBezTo>
                  <a:pt x="65686" y="671885"/>
                  <a:pt x="0" y="551599"/>
                  <a:pt x="333508" y="267821"/>
                </a:cubicBezTo>
                <a:cubicBezTo>
                  <a:pt x="504992" y="96338"/>
                  <a:pt x="737573" y="0"/>
                  <a:pt x="980087" y="0"/>
                </a:cubicBezTo>
                <a:cubicBezTo>
                  <a:pt x="1222601" y="0"/>
                  <a:pt x="1455182" y="96339"/>
                  <a:pt x="1626665" y="267822"/>
                </a:cubicBezTo>
                <a:cubicBezTo>
                  <a:pt x="1769272" y="522725"/>
                  <a:pt x="1894486" y="671887"/>
                  <a:pt x="1894486" y="914401"/>
                </a:cubicBezTo>
                <a:cubicBezTo>
                  <a:pt x="1894486" y="1156915"/>
                  <a:pt x="1798148" y="1389496"/>
                  <a:pt x="1626664" y="1560980"/>
                </a:cubicBezTo>
                <a:cubicBezTo>
                  <a:pt x="1354918" y="1694764"/>
                  <a:pt x="1185451" y="1827331"/>
                  <a:pt x="980085" y="1828801"/>
                </a:cubicBezTo>
                <a:cubicBezTo>
                  <a:pt x="774719" y="1830271"/>
                  <a:pt x="565950" y="1741285"/>
                  <a:pt x="394467" y="1569802"/>
                </a:cubicBezTo>
                <a:cubicBezTo>
                  <a:pt x="222984" y="1398319"/>
                  <a:pt x="65686" y="1156914"/>
                  <a:pt x="65686" y="914400"/>
                </a:cubicBezTo>
                <a:lnTo>
                  <a:pt x="65686" y="914399"/>
                </a:lnTo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40000"/>
                  <a:lumOff val="60000"/>
                  <a:alpha val="58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2085274" flipH="1">
            <a:off x="8530440" y="475484"/>
            <a:ext cx="613558" cy="713339"/>
          </a:xfrm>
          <a:custGeom>
            <a:avLst/>
            <a:gdLst>
              <a:gd name="connsiteX0" fmla="*/ 0 w 914400"/>
              <a:gd name="connsiteY0" fmla="*/ 457200 h 914400"/>
              <a:gd name="connsiteX1" fmla="*/ 133911 w 914400"/>
              <a:gd name="connsiteY1" fmla="*/ 133911 h 914400"/>
              <a:gd name="connsiteX2" fmla="*/ 457201 w 914400"/>
              <a:gd name="connsiteY2" fmla="*/ 1 h 914400"/>
              <a:gd name="connsiteX3" fmla="*/ 780490 w 914400"/>
              <a:gd name="connsiteY3" fmla="*/ 133912 h 914400"/>
              <a:gd name="connsiteX4" fmla="*/ 914400 w 914400"/>
              <a:gd name="connsiteY4" fmla="*/ 457202 h 914400"/>
              <a:gd name="connsiteX5" fmla="*/ 780489 w 914400"/>
              <a:gd name="connsiteY5" fmla="*/ 780491 h 914400"/>
              <a:gd name="connsiteX6" fmla="*/ 457200 w 914400"/>
              <a:gd name="connsiteY6" fmla="*/ 914402 h 914400"/>
              <a:gd name="connsiteX7" fmla="*/ 133911 w 914400"/>
              <a:gd name="connsiteY7" fmla="*/ 780491 h 914400"/>
              <a:gd name="connsiteX8" fmla="*/ 1 w 914400"/>
              <a:gd name="connsiteY8" fmla="*/ 457202 h 914400"/>
              <a:gd name="connsiteX9" fmla="*/ 0 w 914400"/>
              <a:gd name="connsiteY9" fmla="*/ 457200 h 914400"/>
              <a:gd name="connsiteX0" fmla="*/ 76200 w 914401"/>
              <a:gd name="connsiteY0" fmla="*/ 457200 h 914402"/>
              <a:gd name="connsiteX1" fmla="*/ 133911 w 914401"/>
              <a:gd name="connsiteY1" fmla="*/ 133911 h 914402"/>
              <a:gd name="connsiteX2" fmla="*/ 457201 w 914401"/>
              <a:gd name="connsiteY2" fmla="*/ 1 h 914402"/>
              <a:gd name="connsiteX3" fmla="*/ 780490 w 914401"/>
              <a:gd name="connsiteY3" fmla="*/ 133912 h 914402"/>
              <a:gd name="connsiteX4" fmla="*/ 914400 w 914401"/>
              <a:gd name="connsiteY4" fmla="*/ 457202 h 914402"/>
              <a:gd name="connsiteX5" fmla="*/ 780489 w 914401"/>
              <a:gd name="connsiteY5" fmla="*/ 780491 h 914402"/>
              <a:gd name="connsiteX6" fmla="*/ 457200 w 914401"/>
              <a:gd name="connsiteY6" fmla="*/ 914402 h 914402"/>
              <a:gd name="connsiteX7" fmla="*/ 133911 w 914401"/>
              <a:gd name="connsiteY7" fmla="*/ 780491 h 914402"/>
              <a:gd name="connsiteX8" fmla="*/ 1 w 914401"/>
              <a:gd name="connsiteY8" fmla="*/ 457202 h 914402"/>
              <a:gd name="connsiteX9" fmla="*/ 76200 w 914401"/>
              <a:gd name="connsiteY9" fmla="*/ 457200 h 914402"/>
              <a:gd name="connsiteX0" fmla="*/ 16669 w 854870"/>
              <a:gd name="connsiteY0" fmla="*/ 457200 h 914402"/>
              <a:gd name="connsiteX1" fmla="*/ 74380 w 854870"/>
              <a:gd name="connsiteY1" fmla="*/ 133911 h 914402"/>
              <a:gd name="connsiteX2" fmla="*/ 397670 w 854870"/>
              <a:gd name="connsiteY2" fmla="*/ 1 h 914402"/>
              <a:gd name="connsiteX3" fmla="*/ 720959 w 854870"/>
              <a:gd name="connsiteY3" fmla="*/ 133912 h 914402"/>
              <a:gd name="connsiteX4" fmla="*/ 854869 w 854870"/>
              <a:gd name="connsiteY4" fmla="*/ 457202 h 914402"/>
              <a:gd name="connsiteX5" fmla="*/ 720958 w 854870"/>
              <a:gd name="connsiteY5" fmla="*/ 780491 h 914402"/>
              <a:gd name="connsiteX6" fmla="*/ 397669 w 854870"/>
              <a:gd name="connsiteY6" fmla="*/ 914402 h 914402"/>
              <a:gd name="connsiteX7" fmla="*/ 74380 w 854870"/>
              <a:gd name="connsiteY7" fmla="*/ 780491 h 914402"/>
              <a:gd name="connsiteX8" fmla="*/ 1 w 854870"/>
              <a:gd name="connsiteY8" fmla="*/ 581027 h 914402"/>
              <a:gd name="connsiteX9" fmla="*/ 16669 w 854870"/>
              <a:gd name="connsiteY9" fmla="*/ 457200 h 914402"/>
              <a:gd name="connsiteX0" fmla="*/ 16669 w 854870"/>
              <a:gd name="connsiteY0" fmla="*/ 457200 h 866777"/>
              <a:gd name="connsiteX1" fmla="*/ 74380 w 854870"/>
              <a:gd name="connsiteY1" fmla="*/ 133911 h 866777"/>
              <a:gd name="connsiteX2" fmla="*/ 397670 w 854870"/>
              <a:gd name="connsiteY2" fmla="*/ 1 h 866777"/>
              <a:gd name="connsiteX3" fmla="*/ 720959 w 854870"/>
              <a:gd name="connsiteY3" fmla="*/ 133912 h 866777"/>
              <a:gd name="connsiteX4" fmla="*/ 854869 w 854870"/>
              <a:gd name="connsiteY4" fmla="*/ 457202 h 866777"/>
              <a:gd name="connsiteX5" fmla="*/ 720958 w 854870"/>
              <a:gd name="connsiteY5" fmla="*/ 780491 h 866777"/>
              <a:gd name="connsiteX6" fmla="*/ 402432 w 854870"/>
              <a:gd name="connsiteY6" fmla="*/ 866777 h 866777"/>
              <a:gd name="connsiteX7" fmla="*/ 74380 w 854870"/>
              <a:gd name="connsiteY7" fmla="*/ 780491 h 866777"/>
              <a:gd name="connsiteX8" fmla="*/ 1 w 854870"/>
              <a:gd name="connsiteY8" fmla="*/ 581027 h 866777"/>
              <a:gd name="connsiteX9" fmla="*/ 16669 w 854870"/>
              <a:gd name="connsiteY9" fmla="*/ 457200 h 866777"/>
              <a:gd name="connsiteX0" fmla="*/ 16669 w 802483"/>
              <a:gd name="connsiteY0" fmla="*/ 457200 h 866777"/>
              <a:gd name="connsiteX1" fmla="*/ 74380 w 802483"/>
              <a:gd name="connsiteY1" fmla="*/ 133911 h 866777"/>
              <a:gd name="connsiteX2" fmla="*/ 397670 w 802483"/>
              <a:gd name="connsiteY2" fmla="*/ 1 h 866777"/>
              <a:gd name="connsiteX3" fmla="*/ 720959 w 802483"/>
              <a:gd name="connsiteY3" fmla="*/ 133912 h 866777"/>
              <a:gd name="connsiteX4" fmla="*/ 802482 w 802483"/>
              <a:gd name="connsiteY4" fmla="*/ 440533 h 866777"/>
              <a:gd name="connsiteX5" fmla="*/ 720958 w 802483"/>
              <a:gd name="connsiteY5" fmla="*/ 780491 h 866777"/>
              <a:gd name="connsiteX6" fmla="*/ 402432 w 802483"/>
              <a:gd name="connsiteY6" fmla="*/ 866777 h 866777"/>
              <a:gd name="connsiteX7" fmla="*/ 74380 w 802483"/>
              <a:gd name="connsiteY7" fmla="*/ 780491 h 866777"/>
              <a:gd name="connsiteX8" fmla="*/ 1 w 802483"/>
              <a:gd name="connsiteY8" fmla="*/ 581027 h 866777"/>
              <a:gd name="connsiteX9" fmla="*/ 16669 w 802483"/>
              <a:gd name="connsiteY9" fmla="*/ 457200 h 866777"/>
              <a:gd name="connsiteX0" fmla="*/ 16669 w 802483"/>
              <a:gd name="connsiteY0" fmla="*/ 458787 h 868364"/>
              <a:gd name="connsiteX1" fmla="*/ 74380 w 802483"/>
              <a:gd name="connsiteY1" fmla="*/ 135498 h 868364"/>
              <a:gd name="connsiteX2" fmla="*/ 397670 w 802483"/>
              <a:gd name="connsiteY2" fmla="*/ 1588 h 868364"/>
              <a:gd name="connsiteX3" fmla="*/ 687622 w 802483"/>
              <a:gd name="connsiteY3" fmla="*/ 145024 h 868364"/>
              <a:gd name="connsiteX4" fmla="*/ 802482 w 802483"/>
              <a:gd name="connsiteY4" fmla="*/ 442120 h 868364"/>
              <a:gd name="connsiteX5" fmla="*/ 720958 w 802483"/>
              <a:gd name="connsiteY5" fmla="*/ 782078 h 868364"/>
              <a:gd name="connsiteX6" fmla="*/ 402432 w 802483"/>
              <a:gd name="connsiteY6" fmla="*/ 868364 h 868364"/>
              <a:gd name="connsiteX7" fmla="*/ 74380 w 802483"/>
              <a:gd name="connsiteY7" fmla="*/ 782078 h 868364"/>
              <a:gd name="connsiteX8" fmla="*/ 1 w 802483"/>
              <a:gd name="connsiteY8" fmla="*/ 582614 h 868364"/>
              <a:gd name="connsiteX9" fmla="*/ 16669 w 802483"/>
              <a:gd name="connsiteY9" fmla="*/ 458787 h 868364"/>
              <a:gd name="connsiteX0" fmla="*/ 16669 w 802483"/>
              <a:gd name="connsiteY0" fmla="*/ 458787 h 875671"/>
              <a:gd name="connsiteX1" fmla="*/ 74380 w 802483"/>
              <a:gd name="connsiteY1" fmla="*/ 135498 h 875671"/>
              <a:gd name="connsiteX2" fmla="*/ 397670 w 802483"/>
              <a:gd name="connsiteY2" fmla="*/ 1588 h 875671"/>
              <a:gd name="connsiteX3" fmla="*/ 687622 w 802483"/>
              <a:gd name="connsiteY3" fmla="*/ 145024 h 875671"/>
              <a:gd name="connsiteX4" fmla="*/ 802482 w 802483"/>
              <a:gd name="connsiteY4" fmla="*/ 442120 h 875671"/>
              <a:gd name="connsiteX5" fmla="*/ 667232 w 802483"/>
              <a:gd name="connsiteY5" fmla="*/ 738237 h 875671"/>
              <a:gd name="connsiteX6" fmla="*/ 402432 w 802483"/>
              <a:gd name="connsiteY6" fmla="*/ 868364 h 875671"/>
              <a:gd name="connsiteX7" fmla="*/ 74380 w 802483"/>
              <a:gd name="connsiteY7" fmla="*/ 782078 h 875671"/>
              <a:gd name="connsiteX8" fmla="*/ 1 w 802483"/>
              <a:gd name="connsiteY8" fmla="*/ 582614 h 875671"/>
              <a:gd name="connsiteX9" fmla="*/ 16669 w 802483"/>
              <a:gd name="connsiteY9" fmla="*/ 458787 h 875671"/>
              <a:gd name="connsiteX0" fmla="*/ 16669 w 802483"/>
              <a:gd name="connsiteY0" fmla="*/ 458787 h 874313"/>
              <a:gd name="connsiteX1" fmla="*/ 74380 w 802483"/>
              <a:gd name="connsiteY1" fmla="*/ 135498 h 874313"/>
              <a:gd name="connsiteX2" fmla="*/ 397670 w 802483"/>
              <a:gd name="connsiteY2" fmla="*/ 1588 h 874313"/>
              <a:gd name="connsiteX3" fmla="*/ 687622 w 802483"/>
              <a:gd name="connsiteY3" fmla="*/ 145024 h 874313"/>
              <a:gd name="connsiteX4" fmla="*/ 802482 w 802483"/>
              <a:gd name="connsiteY4" fmla="*/ 442120 h 874313"/>
              <a:gd name="connsiteX5" fmla="*/ 667232 w 802483"/>
              <a:gd name="connsiteY5" fmla="*/ 738237 h 874313"/>
              <a:gd name="connsiteX6" fmla="*/ 402432 w 802483"/>
              <a:gd name="connsiteY6" fmla="*/ 868364 h 874313"/>
              <a:gd name="connsiteX7" fmla="*/ 130375 w 802483"/>
              <a:gd name="connsiteY7" fmla="*/ 773933 h 874313"/>
              <a:gd name="connsiteX8" fmla="*/ 1 w 802483"/>
              <a:gd name="connsiteY8" fmla="*/ 582614 h 874313"/>
              <a:gd name="connsiteX9" fmla="*/ 16669 w 802483"/>
              <a:gd name="connsiteY9" fmla="*/ 458787 h 874313"/>
              <a:gd name="connsiteX0" fmla="*/ 5789 w 791603"/>
              <a:gd name="connsiteY0" fmla="*/ 458787 h 874313"/>
              <a:gd name="connsiteX1" fmla="*/ 63500 w 791603"/>
              <a:gd name="connsiteY1" fmla="*/ 135498 h 874313"/>
              <a:gd name="connsiteX2" fmla="*/ 386790 w 791603"/>
              <a:gd name="connsiteY2" fmla="*/ 1588 h 874313"/>
              <a:gd name="connsiteX3" fmla="*/ 676742 w 791603"/>
              <a:gd name="connsiteY3" fmla="*/ 145024 h 874313"/>
              <a:gd name="connsiteX4" fmla="*/ 791602 w 791603"/>
              <a:gd name="connsiteY4" fmla="*/ 442120 h 874313"/>
              <a:gd name="connsiteX5" fmla="*/ 656352 w 791603"/>
              <a:gd name="connsiteY5" fmla="*/ 738237 h 874313"/>
              <a:gd name="connsiteX6" fmla="*/ 391552 w 791603"/>
              <a:gd name="connsiteY6" fmla="*/ 868364 h 874313"/>
              <a:gd name="connsiteX7" fmla="*/ 119495 w 791603"/>
              <a:gd name="connsiteY7" fmla="*/ 773933 h 874313"/>
              <a:gd name="connsiteX8" fmla="*/ 40297 w 791603"/>
              <a:gd name="connsiteY8" fmla="*/ 567547 h 874313"/>
              <a:gd name="connsiteX9" fmla="*/ 5789 w 791603"/>
              <a:gd name="connsiteY9" fmla="*/ 458787 h 874313"/>
              <a:gd name="connsiteX0" fmla="*/ 39387 w 784884"/>
              <a:gd name="connsiteY0" fmla="*/ 369060 h 874313"/>
              <a:gd name="connsiteX1" fmla="*/ 56781 w 784884"/>
              <a:gd name="connsiteY1" fmla="*/ 135498 h 874313"/>
              <a:gd name="connsiteX2" fmla="*/ 380071 w 784884"/>
              <a:gd name="connsiteY2" fmla="*/ 1588 h 874313"/>
              <a:gd name="connsiteX3" fmla="*/ 670023 w 784884"/>
              <a:gd name="connsiteY3" fmla="*/ 145024 h 874313"/>
              <a:gd name="connsiteX4" fmla="*/ 784883 w 784884"/>
              <a:gd name="connsiteY4" fmla="*/ 442120 h 874313"/>
              <a:gd name="connsiteX5" fmla="*/ 649633 w 784884"/>
              <a:gd name="connsiteY5" fmla="*/ 738237 h 874313"/>
              <a:gd name="connsiteX6" fmla="*/ 384833 w 784884"/>
              <a:gd name="connsiteY6" fmla="*/ 868364 h 874313"/>
              <a:gd name="connsiteX7" fmla="*/ 112776 w 784884"/>
              <a:gd name="connsiteY7" fmla="*/ 773933 h 874313"/>
              <a:gd name="connsiteX8" fmla="*/ 33578 w 784884"/>
              <a:gd name="connsiteY8" fmla="*/ 567547 h 874313"/>
              <a:gd name="connsiteX9" fmla="*/ 39387 w 784884"/>
              <a:gd name="connsiteY9" fmla="*/ 369060 h 874313"/>
              <a:gd name="connsiteX0" fmla="*/ 5810 w 751307"/>
              <a:gd name="connsiteY0" fmla="*/ 368237 h 873490"/>
              <a:gd name="connsiteX1" fmla="*/ 135805 w 751307"/>
              <a:gd name="connsiteY1" fmla="*/ 148794 h 873490"/>
              <a:gd name="connsiteX2" fmla="*/ 346494 w 751307"/>
              <a:gd name="connsiteY2" fmla="*/ 765 h 873490"/>
              <a:gd name="connsiteX3" fmla="*/ 636446 w 751307"/>
              <a:gd name="connsiteY3" fmla="*/ 144201 h 873490"/>
              <a:gd name="connsiteX4" fmla="*/ 751306 w 751307"/>
              <a:gd name="connsiteY4" fmla="*/ 441297 h 873490"/>
              <a:gd name="connsiteX5" fmla="*/ 616056 w 751307"/>
              <a:gd name="connsiteY5" fmla="*/ 737414 h 873490"/>
              <a:gd name="connsiteX6" fmla="*/ 351256 w 751307"/>
              <a:gd name="connsiteY6" fmla="*/ 867541 h 873490"/>
              <a:gd name="connsiteX7" fmla="*/ 79199 w 751307"/>
              <a:gd name="connsiteY7" fmla="*/ 773110 h 873490"/>
              <a:gd name="connsiteX8" fmla="*/ 1 w 751307"/>
              <a:gd name="connsiteY8" fmla="*/ 566724 h 873490"/>
              <a:gd name="connsiteX9" fmla="*/ 5810 w 751307"/>
              <a:gd name="connsiteY9" fmla="*/ 368237 h 87349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51307" h="873490">
                <a:moveTo>
                  <a:pt x="5810" y="368237"/>
                </a:moveTo>
                <a:cubicBezTo>
                  <a:pt x="5810" y="246980"/>
                  <a:pt x="79024" y="210039"/>
                  <a:pt x="135805" y="148794"/>
                </a:cubicBezTo>
                <a:cubicBezTo>
                  <a:pt x="192586" y="87549"/>
                  <a:pt x="263054" y="1530"/>
                  <a:pt x="346494" y="765"/>
                </a:cubicBezTo>
                <a:cubicBezTo>
                  <a:pt x="429934" y="0"/>
                  <a:pt x="568977" y="70779"/>
                  <a:pt x="636446" y="144201"/>
                </a:cubicBezTo>
                <a:cubicBezTo>
                  <a:pt x="703915" y="217623"/>
                  <a:pt x="751307" y="320040"/>
                  <a:pt x="751306" y="441297"/>
                </a:cubicBezTo>
                <a:cubicBezTo>
                  <a:pt x="751306" y="562554"/>
                  <a:pt x="682731" y="666373"/>
                  <a:pt x="616056" y="737414"/>
                </a:cubicBezTo>
                <a:cubicBezTo>
                  <a:pt x="549381" y="808455"/>
                  <a:pt x="440732" y="861592"/>
                  <a:pt x="351256" y="867541"/>
                </a:cubicBezTo>
                <a:cubicBezTo>
                  <a:pt x="261780" y="873490"/>
                  <a:pt x="137741" y="823246"/>
                  <a:pt x="79199" y="773110"/>
                </a:cubicBezTo>
                <a:cubicBezTo>
                  <a:pt x="20657" y="722974"/>
                  <a:pt x="0" y="687981"/>
                  <a:pt x="1" y="566724"/>
                </a:cubicBezTo>
                <a:cubicBezTo>
                  <a:pt x="1" y="566723"/>
                  <a:pt x="5810" y="368238"/>
                  <a:pt x="5810" y="368237"/>
                </a:cubicBezTo>
              </a:path>
            </a:pathLst>
          </a:custGeom>
          <a:gradFill>
            <a:gsLst>
              <a:gs pos="0">
                <a:schemeClr val="tx2">
                  <a:lumMod val="90000"/>
                </a:schemeClr>
              </a:gs>
              <a:gs pos="100000">
                <a:schemeClr val="tx2">
                  <a:alpha val="36000"/>
                </a:schemeClr>
              </a:gs>
            </a:gsLst>
            <a:lin ang="5400000" scaled="0"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57199" y="304800"/>
            <a:ext cx="82295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57199" y="1357298"/>
            <a:ext cx="82295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 lang="ko-KR" altLang="en-US"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 lang="ko-KR" altLang="en-US"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 lang="ko-KR" altLang="en-US"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19" name=""/>
          <p:cNvSpPr>
            <a:spLocks noGrp="1"/>
          </p:cNvSpPr>
          <p:nvPr>
            <p:ph type="dt" sz="half" idx="2"/>
          </p:nvPr>
        </p:nvSpPr>
        <p:spPr>
          <a:xfrm>
            <a:off x="457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2C31EB75-E64F-4D33-B70A-52CB2E4EB5F4}" type="datetime1">
              <a:rPr lang="ko-KR" altLang="en-US"/>
              <a:pPr>
                <a:defRPr lang="ko-KR" altLang="en-US"/>
              </a:pPr>
              <a:t>2022-01-02</a:t>
            </a:fld>
            <a:endParaRPr lang="ko-KR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3124199" y="6356350"/>
            <a:ext cx="2895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553199" y="6356350"/>
            <a:ext cx="21335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C650CC-5EDF-4A9F-AC2C-F074E03D503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xmlns:mc="http://schemas.openxmlformats.org/markup-compatibility/2006" xmlns:hp="http://schemas.haansoft.com/office/presentation/8.0" mc:Ignorable="hp" hp:hslDur="500"/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2"/>
        </a:buClr>
        <a:buFont typeface="Yoon 윤고딕 550_TT"/>
        <a:buChar char="-"/>
        <a:defRPr sz="1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Wingdings"/>
        <a:buChar char="ü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416175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6pPr>
      <a:lvl7pPr marL="2776538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7pPr>
      <a:lvl8pPr marL="3135313" indent="-261938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SzPct val="100000"/>
        <a:buFont typeface="Arial"/>
        <a:buChar char="•"/>
        <a:defRPr lang="en-US" altLang="ko-KR" sz="1600" kern="1200" dirty="0" smtClean="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8pPr>
      <a:lvl9pPr marL="3494088" indent="-260350" algn="l" defTabSz="914400" rtl="0" eaLnBrk="1" latinLnBrk="1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accent6">
              <a:lumMod val="7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0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>
            <a:spLocks noGrp="1"/>
          </p:cNvSpPr>
          <p:nvPr>
            <p:ph type="ctrTitle" idx="0"/>
          </p:nvPr>
        </p:nvSpPr>
        <p:spPr>
          <a:xfrm>
            <a:off x="112014" y="3212973"/>
            <a:ext cx="8060436" cy="1317751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6000"/>
              <a:t>느낌명상의 이해와 </a:t>
            </a:r>
            <a:endParaRPr lang="ko-KR" altLang="en-US" sz="6000"/>
          </a:p>
          <a:p>
            <a:pPr>
              <a:defRPr lang="ko-KR" altLang="en-US"/>
            </a:pPr>
            <a:r>
              <a:rPr lang="ko-KR" altLang="en-US" sz="6000"/>
              <a:t>활용 방법</a:t>
            </a:r>
            <a:endParaRPr lang="ko-K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</a:t>
            </a:r>
            <a:r>
              <a:rPr lang="ko-KR" altLang="en-US" sz="5000"/>
              <a:t>느낌명상의 활용</a:t>
            </a:r>
            <a:endParaRPr lang="ko-KR" altLang="en-US" sz="5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000"/>
              <a:t>몸과 마음이 연결된 관계를 통찰 할 수 있도록 개발된 명상법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느낌을 관찰하는 대표적인 방법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바디스캔(</a:t>
            </a:r>
            <a:r>
              <a:rPr lang="en-US" altLang="ko-KR" sz="3000">
                <a:solidFill>
                  <a:srgbClr val="ff0000"/>
                </a:solidFill>
              </a:rPr>
              <a:t>body scan)</a:t>
            </a:r>
            <a:endParaRPr lang="en-US" altLang="ko-KR" sz="300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51459" y="304800"/>
            <a:ext cx="8641080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5000"/>
              <a:t>바디스캔(</a:t>
            </a:r>
            <a:r>
              <a:rPr lang="en-US" altLang="ko-KR" sz="5000"/>
              <a:t>body scan)</a:t>
            </a:r>
            <a:r>
              <a:rPr lang="ko-KR" altLang="en-US" sz="5000"/>
              <a:t> 유형</a:t>
            </a:r>
            <a:endParaRPr lang="ko-KR" altLang="en-US" sz="5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59" y="1357298"/>
            <a:ext cx="8641081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700"/>
              <a:t>고엔카(</a:t>
            </a:r>
            <a:r>
              <a:rPr lang="en-US" altLang="ko-KR" sz="2700"/>
              <a:t>Goenka)</a:t>
            </a:r>
            <a:r>
              <a:rPr lang="ko-KR" altLang="en-US" sz="2700"/>
              <a:t> : 10일 코스로 진행된다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                                일반적인 바디스캔 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인경스님 : 느낌보고형 바디스캔 </a:t>
            </a:r>
            <a:r>
              <a:rPr lang="ko-KR" altLang="en-US" sz="2300"/>
              <a:t>(두사람이 짝이 되어 진행)</a:t>
            </a:r>
            <a:endParaRPr lang="ko-KR" altLang="en-US" sz="23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본질적으로 다른 방법은 아니다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   1. 신체에 발생하는 </a:t>
            </a:r>
            <a:r>
              <a:rPr lang="ko-KR" altLang="en-US" sz="2700" u="sng"/>
              <a:t>일정한 순서에 따라서 </a:t>
            </a:r>
            <a:endParaRPr lang="ko-KR" altLang="en-US" sz="2700" u="sng"/>
          </a:p>
          <a:p>
            <a:pPr>
              <a:buNone/>
              <a:defRPr lang="ko-KR" altLang="en-US"/>
            </a:pPr>
            <a:r>
              <a:rPr lang="ko-KR" altLang="en-US" sz="2700"/>
              <a:t>   2. </a:t>
            </a:r>
            <a:r>
              <a:rPr lang="ko-KR" altLang="en-US" sz="2700" u="sng"/>
              <a:t>느낌이 강한 것부터</a:t>
            </a:r>
            <a:r>
              <a:rPr lang="ko-KR" altLang="en-US" sz="2700"/>
              <a:t> 차례로 검색하여</a:t>
            </a: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   3. </a:t>
            </a:r>
            <a:r>
              <a:rPr lang="ko-KR" altLang="en-US" sz="2700" u="sng"/>
              <a:t>느낌의 생멸 관찰</a:t>
            </a:r>
            <a:r>
              <a:rPr lang="ko-KR" altLang="en-US" sz="2700"/>
              <a:t>한다</a:t>
            </a:r>
            <a:endParaRPr lang="ko-KR" altLang="en-US" sz="2700"/>
          </a:p>
          <a:p>
            <a:pPr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251459" y="304800"/>
            <a:ext cx="8713090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400"/>
              <a:t> </a:t>
            </a:r>
            <a:r>
              <a:rPr lang="ko-KR" altLang="en-US" sz="5200"/>
              <a:t>고엔카(</a:t>
            </a:r>
            <a:r>
              <a:rPr lang="en-US" altLang="ko-KR" sz="5200"/>
              <a:t>Goenka)</a:t>
            </a:r>
            <a:r>
              <a:rPr lang="ko-KR" altLang="en-US" sz="5200"/>
              <a:t>바디스캔</a:t>
            </a:r>
            <a:endParaRPr lang="ko-KR" altLang="en-US" sz="52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59" y="1357298"/>
            <a:ext cx="8713090" cy="5024071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/>
              <a:t>1단계 : </a:t>
            </a:r>
            <a:r>
              <a:rPr lang="ko-KR" altLang="en-US">
                <a:solidFill>
                  <a:srgbClr val="ff0000"/>
                </a:solidFill>
              </a:rPr>
              <a:t>호흡에 집중</a:t>
            </a:r>
            <a:r>
              <a:rPr lang="ko-KR" altLang="en-US"/>
              <a:t>, 마음이 편안하고 안정감을 충분히 느낀다</a:t>
            </a: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2단계 </a:t>
            </a:r>
            <a:r>
              <a:rPr lang="en-US" altLang="ko-KR"/>
              <a:t>: </a:t>
            </a:r>
            <a:r>
              <a:rPr lang="ko-KR" altLang="en-US">
                <a:solidFill>
                  <a:srgbClr val="ff0000"/>
                </a:solidFill>
              </a:rPr>
              <a:t>순서(머리, 어깨, 가슴, 아랫배, 발끝)대로</a:t>
            </a:r>
            <a:r>
              <a:rPr lang="ko-KR" altLang="en-US"/>
              <a:t> 내려 갔다가</a:t>
            </a: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        반대로 등 뒤로 올라 오면서 각 부위 </a:t>
            </a:r>
            <a:r>
              <a:rPr lang="ko-KR" altLang="en-US">
                <a:solidFill>
                  <a:srgbClr val="ff0000"/>
                </a:solidFill>
              </a:rPr>
              <a:t>느낌 알아차리고</a:t>
            </a:r>
            <a:endParaRPr lang="ko-KR" altLang="en-US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>
                <a:solidFill>
                  <a:srgbClr val="ff0000"/>
                </a:solidFill>
              </a:rPr>
              <a:t>            머물러 느낌의 변화 지켜본다</a:t>
            </a:r>
            <a:endParaRPr lang="ko-KR" altLang="en-US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3단계 : 특정 느낌이 강하게 일어나면 </a:t>
            </a:r>
            <a:r>
              <a:rPr lang="ko-KR" altLang="en-US">
                <a:solidFill>
                  <a:srgbClr val="ff0000"/>
                </a:solidFill>
              </a:rPr>
              <a:t>호흡과 함께 느낌의 변화</a:t>
            </a:r>
            <a:endParaRPr lang="ko-KR" altLang="en-US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>
                <a:solidFill>
                  <a:srgbClr val="ff0000"/>
                </a:solidFill>
              </a:rPr>
              <a:t>            경험</a:t>
            </a:r>
            <a:r>
              <a:rPr lang="ko-KR" altLang="en-US"/>
              <a:t>한 후 다른 부위로 넘어간다</a:t>
            </a: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         </a:t>
            </a: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4단계 : 끝나고 난 뒤 어떤 느낌이 발견되었는지, 어려웠던 점에 </a:t>
            </a: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         대해서 </a:t>
            </a:r>
            <a:r>
              <a:rPr lang="ko-KR" altLang="en-US">
                <a:solidFill>
                  <a:srgbClr val="ff0000"/>
                </a:solidFill>
              </a:rPr>
              <a:t>소감 나누기</a:t>
            </a:r>
            <a:r>
              <a:rPr lang="ko-KR" altLang="en-US"/>
              <a:t> 한다</a:t>
            </a:r>
            <a:endParaRPr lang="ko-KR" altLang="en-US"/>
          </a:p>
          <a:p>
            <a:pPr marL="0" indent="0">
              <a:buNone/>
              <a:defRPr lang="ko-KR" altLang="en-US"/>
            </a:pPr>
            <a:r>
              <a:rPr lang="ko-KR" altLang="en-US"/>
              <a:t>             </a:t>
            </a: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</a:t>
            </a:r>
            <a:r>
              <a:rPr lang="ko-KR" altLang="en-US" sz="5500"/>
              <a:t>느낌보고형 바디스캔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179451" y="1357298"/>
            <a:ext cx="8785098" cy="4768865"/>
          </a:xfrm>
        </p:spPr>
        <p:txBody>
          <a:bodyPr/>
          <a:lstStyle/>
          <a:p>
            <a:pPr>
              <a:buNone/>
              <a:defRPr lang="ko-KR" altLang="en-US"/>
            </a:pPr>
            <a:r>
              <a:rPr lang="ko-KR" altLang="en-US"/>
              <a:t>1단계 : 호흡명상, 신체느낌을 </a:t>
            </a:r>
            <a:r>
              <a:rPr lang="ko-KR" altLang="en-US">
                <a:solidFill>
                  <a:srgbClr val="ff0000"/>
                </a:solidFill>
              </a:rPr>
              <a:t>백분율로 몇% 강도</a:t>
            </a:r>
            <a:r>
              <a:rPr lang="ko-KR" altLang="en-US"/>
              <a:t>로 일어나는지 </a:t>
            </a: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       </a:t>
            </a:r>
            <a:r>
              <a:rPr lang="ko-KR" altLang="en-US">
                <a:solidFill>
                  <a:srgbClr val="ff0000"/>
                </a:solidFill>
              </a:rPr>
              <a:t>주관적인 느낌 보고</a:t>
            </a:r>
            <a:r>
              <a:rPr lang="ko-KR" altLang="en-US"/>
              <a:t>를 간단히 연습한다</a:t>
            </a: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2단계 : '머리'부터 어떤 느낌이  몇%로 알아차리는지 보고한다</a:t>
            </a: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      (</a:t>
            </a:r>
            <a:r>
              <a:rPr lang="ko-KR" altLang="en-US">
                <a:solidFill>
                  <a:srgbClr val="ff0000"/>
                </a:solidFill>
              </a:rPr>
              <a:t>느낌 이름 붙이기, 강도 보고하기, 충분히 느끼기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ko-KR" altLang="en-US">
                <a:solidFill>
                  <a:srgbClr val="ff0000"/>
                </a:solidFill>
              </a:rPr>
              <a:t>중요함</a:t>
            </a:r>
            <a:r>
              <a:rPr lang="ko-KR" altLang="en-US"/>
              <a:t>)</a:t>
            </a: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3단계 : 호흡과 함께 느낌이 변화되고 사라지는 과정 </a:t>
            </a:r>
            <a:r>
              <a:rPr lang="ko-KR" altLang="en-US">
                <a:solidFill>
                  <a:srgbClr val="ff0000"/>
                </a:solidFill>
              </a:rPr>
              <a:t>짝에게 보고</a:t>
            </a:r>
            <a:endParaRPr lang="ko-KR" altLang="en-US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>
                <a:solidFill>
                  <a:srgbClr val="ff0000"/>
                </a:solidFill>
              </a:rPr>
              <a:t>            </a:t>
            </a:r>
            <a:r>
              <a:rPr lang="ko-KR" altLang="en-US"/>
              <a:t>한다</a:t>
            </a: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4단계 : </a:t>
            </a:r>
            <a:r>
              <a:rPr lang="ko-KR" altLang="en-US">
                <a:solidFill>
                  <a:srgbClr val="ff0000"/>
                </a:solidFill>
              </a:rPr>
              <a:t>호흡명상</a:t>
            </a:r>
            <a:r>
              <a:rPr lang="ko-KR" altLang="en-US" sz="2200">
                <a:solidFill>
                  <a:srgbClr val="ff0000"/>
                </a:solidFill>
              </a:rPr>
              <a:t>(수식관)</a:t>
            </a:r>
            <a:r>
              <a:rPr lang="ko-KR" altLang="en-US">
                <a:solidFill>
                  <a:srgbClr val="ff0000"/>
                </a:solidFill>
              </a:rPr>
              <a:t>으로 마무리</a:t>
            </a:r>
            <a:r>
              <a:rPr lang="ko-KR" altLang="en-US"/>
              <a:t>, 바디스캔 경험 소감 나눈다</a:t>
            </a: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      </a:t>
            </a: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</a:t>
            </a:r>
            <a:r>
              <a:rPr lang="ko-KR" altLang="en-US" sz="5500"/>
              <a:t>소감 나누기 점검 내용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179451" y="1357298"/>
            <a:ext cx="8713089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900"/>
              <a:t>몸 어디에 어떤 느낌이 강했는가?</a:t>
            </a:r>
            <a:endParaRPr lang="ko-KR" altLang="en-US" sz="2900"/>
          </a:p>
          <a:p>
            <a:pPr>
              <a:defRPr lang="ko-KR" altLang="en-US"/>
            </a:pPr>
            <a:r>
              <a:rPr lang="ko-KR" altLang="en-US" sz="2900"/>
              <a:t>이런 느낌 평소에도 느꼈는가?</a:t>
            </a:r>
            <a:endParaRPr lang="ko-KR" altLang="en-US" sz="2900"/>
          </a:p>
          <a:p>
            <a:pPr>
              <a:defRPr lang="ko-KR" altLang="en-US"/>
            </a:pPr>
            <a:r>
              <a:rPr lang="ko-KR" altLang="en-US" sz="2900"/>
              <a:t>느낌 알아차리고 지켜보기가 잘 되었는가?</a:t>
            </a:r>
            <a:endParaRPr lang="ko-KR" altLang="en-US" sz="2900"/>
          </a:p>
          <a:p>
            <a:pPr>
              <a:defRPr lang="ko-KR" altLang="en-US"/>
            </a:pPr>
            <a:r>
              <a:rPr lang="ko-KR" altLang="en-US" sz="2900"/>
              <a:t>명상 도중 떠오른 생각이 있는가?</a:t>
            </a:r>
            <a:endParaRPr lang="ko-KR" altLang="en-US" sz="2900"/>
          </a:p>
          <a:p>
            <a:pPr>
              <a:defRPr lang="ko-KR" altLang="en-US"/>
            </a:pPr>
            <a:r>
              <a:rPr lang="ko-KR" altLang="en-US" sz="2900"/>
              <a:t>몸 느낌으로 마음에 떠 오른 영상이 있는가?</a:t>
            </a:r>
            <a:endParaRPr lang="ko-KR" altLang="en-US" sz="2900"/>
          </a:p>
          <a:p>
            <a:pPr>
              <a:defRPr lang="ko-KR" altLang="en-US"/>
            </a:pPr>
            <a:r>
              <a:rPr lang="ko-KR" altLang="en-US" sz="2900"/>
              <a:t>바디스캔으로 새롭게 알게 된 것이 있는가?</a:t>
            </a:r>
            <a:endParaRPr lang="ko-KR" altLang="en-US" sz="2900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ctr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6000"/>
              <a:t>몸이 편안하면 </a:t>
            </a:r>
            <a:endParaRPr lang="ko-KR" altLang="en-US" sz="6000"/>
          </a:p>
          <a:p>
            <a:pPr>
              <a:defRPr lang="ko-KR" altLang="en-US"/>
            </a:pPr>
            <a:r>
              <a:rPr lang="ko-KR" altLang="en-US" sz="6000"/>
              <a:t>마음은 행복합니다.</a:t>
            </a:r>
            <a:endParaRPr lang="ko-KR" altLang="en-US" sz="6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 </a:t>
            </a:r>
            <a:r>
              <a:rPr lang="ko-KR" altLang="en-US" sz="5500"/>
              <a:t>느낌이란?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60" y="1228725"/>
            <a:ext cx="8641080" cy="508063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000"/>
              <a:t>느낌(</a:t>
            </a:r>
            <a:r>
              <a:rPr lang="en-US" altLang="ko-KR" sz="3000"/>
              <a:t>Vedana, </a:t>
            </a:r>
            <a:r>
              <a:rPr lang="ko-KR" altLang="en-US" sz="3000"/>
              <a:t>受)</a:t>
            </a:r>
            <a:endParaRPr lang="ko-KR" altLang="en-US" sz="3000"/>
          </a:p>
          <a:p>
            <a:pPr marL="0" indent="0">
              <a:buNone/>
              <a:defRPr lang="ko-KR" altLang="en-US"/>
            </a:pPr>
            <a:r>
              <a:rPr lang="ko-KR" altLang="en-US" sz="3000"/>
              <a:t>          외적 자극으로 몸에서 느껴지는 감각</a:t>
            </a:r>
            <a:endParaRPr lang="ko-KR" altLang="en-US" sz="3000"/>
          </a:p>
          <a:p>
            <a:pPr marL="0" indent="0">
              <a:buNone/>
              <a:defRPr lang="ko-KR" altLang="en-US"/>
            </a:pPr>
            <a:r>
              <a:rPr lang="ko-KR" altLang="en-US" sz="3000"/>
              <a:t>                             </a:t>
            </a: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受 : '받아들이다' 감각기관의 자극을 받아들인다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3000"/>
          </a:p>
          <a:p>
            <a:pPr>
              <a:defRPr lang="ko-KR" altLang="en-US"/>
            </a:pPr>
            <a:r>
              <a:rPr lang="ko-KR" altLang="en-US" sz="3000"/>
              <a:t>영어 : '</a:t>
            </a:r>
            <a:r>
              <a:rPr lang="en-US" altLang="ko-KR" sz="3000"/>
              <a:t>sensation' ,  'feeling' </a:t>
            </a:r>
            <a:r>
              <a:rPr lang="ko-KR" altLang="en-US" sz="3000"/>
              <a:t>함께 사용한다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              (</a:t>
            </a:r>
            <a:r>
              <a:rPr lang="en-US" altLang="ko-KR" sz="3000"/>
              <a:t>sensation</a:t>
            </a:r>
            <a:r>
              <a:rPr lang="ko-KR" altLang="en-US" sz="3000"/>
              <a:t> : 신체적 감각 </a:t>
            </a:r>
            <a:endParaRPr lang="ko-KR" altLang="en-US" sz="3000"/>
          </a:p>
          <a:p>
            <a:pPr>
              <a:buNone/>
              <a:defRPr lang="ko-KR" altLang="en-US"/>
            </a:pPr>
            <a:r>
              <a:rPr lang="ko-KR" altLang="en-US" sz="3000"/>
              <a:t>               </a:t>
            </a:r>
            <a:r>
              <a:rPr lang="en-US" altLang="ko-KR" sz="3000"/>
              <a:t>feeling</a:t>
            </a:r>
            <a:r>
              <a:rPr lang="ko-KR" altLang="en-US" sz="3000"/>
              <a:t> : 마음의 느낌 표현)</a:t>
            </a:r>
            <a:endParaRPr lang="ko-KR" altLang="en-US" sz="3000"/>
          </a:p>
          <a:p>
            <a:pPr>
              <a:buNone/>
              <a:defRPr lang="ko-KR" altLang="en-US"/>
            </a:pPr>
            <a:endParaRPr lang="ko-KR" altLang="en-US" sz="3000"/>
          </a:p>
          <a:p>
            <a:pPr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</a:t>
            </a:r>
            <a:r>
              <a:rPr lang="ko-KR" altLang="en-US" sz="6000"/>
              <a:t>  느 낌 명 상</a:t>
            </a:r>
            <a:endParaRPr lang="ko-KR" altLang="en-US" sz="60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 lang="ko-KR" altLang="en-US"/>
            </a:pPr>
            <a:endParaRPr lang="ko-KR" altLang="en-US" sz="3200">
              <a:solidFill>
                <a:srgbClr val="ff0000"/>
              </a:solidFill>
            </a:endParaRPr>
          </a:p>
          <a:p>
            <a:pPr>
              <a:buNone/>
              <a:defRPr lang="ko-KR" altLang="en-US"/>
            </a:pPr>
            <a:r>
              <a:rPr lang="ko-KR" altLang="en-US" sz="3200"/>
              <a:t>    </a:t>
            </a:r>
            <a:r>
              <a:rPr lang="ko-KR" altLang="en-US" sz="3500"/>
              <a:t>몸 느낌을 판단, 분별하지 않고 </a:t>
            </a:r>
            <a:endParaRPr lang="ko-KR" altLang="en-US" sz="3500"/>
          </a:p>
          <a:p>
            <a:pPr>
              <a:buNone/>
              <a:defRPr lang="ko-KR" altLang="en-US"/>
            </a:pPr>
            <a:r>
              <a:rPr lang="ko-KR" altLang="en-US" sz="3500"/>
              <a:t>    </a:t>
            </a:r>
            <a:r>
              <a:rPr lang="ko-KR" altLang="en-US" sz="3500" u="sng">
                <a:solidFill>
                  <a:srgbClr val="ff0000"/>
                </a:solidFill>
              </a:rPr>
              <a:t>존재하는 그대로 경험</a:t>
            </a:r>
            <a:r>
              <a:rPr lang="ko-KR" altLang="en-US" sz="3500"/>
              <a:t>하므로서 </a:t>
            </a:r>
            <a:endParaRPr lang="ko-KR" altLang="en-US" sz="3500"/>
          </a:p>
          <a:p>
            <a:pPr>
              <a:buNone/>
              <a:defRPr lang="ko-KR" altLang="en-US"/>
            </a:pPr>
            <a:r>
              <a:rPr lang="ko-KR" altLang="en-US" sz="3500"/>
              <a:t>    </a:t>
            </a:r>
            <a:r>
              <a:rPr lang="ko-KR" altLang="en-US" sz="3500" u="sng">
                <a:solidFill>
                  <a:srgbClr val="ff0000"/>
                </a:solidFill>
              </a:rPr>
              <a:t>느낌의 발생, 머무름, 소멸 과정을</a:t>
            </a:r>
            <a:r>
              <a:rPr lang="ko-KR" altLang="en-US" sz="3500"/>
              <a:t> </a:t>
            </a:r>
            <a:endParaRPr lang="ko-KR" altLang="en-US" sz="3500"/>
          </a:p>
          <a:p>
            <a:pPr>
              <a:buNone/>
              <a:defRPr lang="ko-KR" altLang="en-US"/>
            </a:pPr>
            <a:r>
              <a:rPr lang="ko-KR" altLang="en-US" sz="3500"/>
              <a:t>    끝까지 지켜보아 </a:t>
            </a:r>
            <a:r>
              <a:rPr lang="ko-KR" altLang="en-US" sz="3500" u="sng">
                <a:solidFill>
                  <a:srgbClr val="ff0000"/>
                </a:solidFill>
              </a:rPr>
              <a:t>분명하게 아는것</a:t>
            </a:r>
            <a:r>
              <a:rPr lang="ko-KR" altLang="en-US" sz="3500"/>
              <a:t>이다</a:t>
            </a:r>
            <a:endParaRPr lang="ko-KR" altLang="en-US" sz="3500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/>
              <a:t>         </a:t>
            </a:r>
            <a:r>
              <a:rPr lang="ko-KR" altLang="en-US" sz="5500"/>
              <a:t> 느낌의 역할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179451" y="1357298"/>
            <a:ext cx="8713089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200"/>
              <a:t>느낌 </a:t>
            </a:r>
            <a:r>
              <a:rPr lang="en-US" altLang="ko-KR" sz="3200"/>
              <a:t>:</a:t>
            </a:r>
            <a:r>
              <a:rPr lang="ko-KR" altLang="en-US" sz="3200"/>
              <a:t> </a:t>
            </a:r>
            <a:r>
              <a:rPr lang="ko-KR" altLang="en-US" sz="3200">
                <a:solidFill>
                  <a:srgbClr val="ff0000"/>
                </a:solidFill>
              </a:rPr>
              <a:t>몸과 마음을 연결하는 통로</a:t>
            </a:r>
            <a:endParaRPr lang="ko-KR" altLang="en-US" sz="3200">
              <a:solidFill>
                <a:srgbClr val="ff0000"/>
              </a:solidFill>
            </a:endParaRPr>
          </a:p>
          <a:p>
            <a:pPr lvl="1">
              <a:buNone/>
              <a:defRPr lang="ko-KR" altLang="en-US"/>
            </a:pP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3200"/>
              <a:t>  </a:t>
            </a:r>
            <a:r>
              <a:rPr lang="en-US" altLang="ko-KR" sz="3200"/>
              <a:t>‣</a:t>
            </a:r>
            <a:r>
              <a:rPr lang="ko-KR" altLang="en-US" sz="3200"/>
              <a:t> 몸 </a:t>
            </a:r>
            <a:r>
              <a:rPr lang="ko-KR" altLang="en-US" sz="2800"/>
              <a:t>: 감각기관(눈, 귀, 코, 혀, 촉감)으로 부터 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            </a:t>
            </a:r>
            <a:r>
              <a:rPr lang="ko-KR" altLang="en-US" sz="2800" u="sng"/>
              <a:t>외적자극을 수용하는 대문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       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  </a:t>
            </a:r>
            <a:r>
              <a:rPr lang="en-US" altLang="ko-KR" sz="2800"/>
              <a:t>‣</a:t>
            </a:r>
            <a:r>
              <a:rPr lang="ko-KR" altLang="en-US" sz="2800"/>
              <a:t> </a:t>
            </a:r>
            <a:r>
              <a:rPr lang="ko-KR" altLang="en-US" sz="3200"/>
              <a:t>마음</a:t>
            </a:r>
            <a:r>
              <a:rPr lang="ko-KR" altLang="en-US" sz="2800"/>
              <a:t> : 몸을 통해 들어온 외적자극에 대응해서  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                </a:t>
            </a:r>
            <a:r>
              <a:rPr lang="ko-KR" altLang="en-US" sz="2800" u="sng"/>
              <a:t>역동적인 마음작용으로 반응</a:t>
            </a:r>
            <a:r>
              <a:rPr lang="ko-KR" altLang="en-US" sz="2800"/>
              <a:t>한다 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800"/>
              <a:t>          </a:t>
            </a:r>
            <a:endParaRPr lang="ko-KR" altLang="en-US" sz="2800"/>
          </a:p>
          <a:p>
            <a:pPr>
              <a:buNone/>
              <a:defRPr lang="ko-KR" altLang="en-US"/>
            </a:pPr>
            <a:r>
              <a:rPr lang="ko-KR" altLang="en-US" sz="2600"/>
              <a:t>              </a:t>
            </a:r>
            <a:endParaRPr lang="ko-KR" altLang="en-US" sz="2600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r>
              <a:rPr lang="ko-KR" altLang="en-US"/>
              <a:t>          </a:t>
            </a: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</a:t>
            </a:r>
            <a:r>
              <a:rPr lang="ko-KR" altLang="en-US" sz="5500"/>
              <a:t>느낌의 발생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107442" y="1357298"/>
            <a:ext cx="8857107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900">
                <a:solidFill>
                  <a:srgbClr val="ff0000"/>
                </a:solidFill>
              </a:rPr>
              <a:t>접촉(觸)으로 느낌이 발생된다</a:t>
            </a:r>
            <a:endParaRPr lang="ko-KR" altLang="en-US" sz="2900">
              <a:solidFill>
                <a:srgbClr val="ff0000"/>
              </a:solidFill>
            </a:endParaRPr>
          </a:p>
          <a:p>
            <a:pPr marL="0" indent="0">
              <a:buNone/>
              <a:defRPr lang="ko-KR" altLang="en-US"/>
            </a:pPr>
            <a:r>
              <a:rPr lang="ko-KR" altLang="en-US" sz="2900"/>
              <a:t>  </a:t>
            </a:r>
            <a:r>
              <a:rPr lang="ko-KR" altLang="en-US" sz="2800"/>
              <a:t>1. 감각기관(根) : 눈, 귀, 코, 혀, 촉감</a:t>
            </a:r>
            <a:endParaRPr lang="ko-KR" altLang="en-US" sz="2800"/>
          </a:p>
          <a:p>
            <a:pPr marL="0" indent="0">
              <a:buNone/>
              <a:defRPr lang="ko-KR" altLang="en-US"/>
            </a:pPr>
            <a:r>
              <a:rPr lang="ko-KR" altLang="en-US" sz="2800"/>
              <a:t>  2. 대상(境) : 색깔, 소리, 냄새, 맛, 감촉</a:t>
            </a:r>
            <a:endParaRPr lang="ko-KR" altLang="en-US" sz="2800"/>
          </a:p>
          <a:p>
            <a:pPr marL="0" indent="0">
              <a:buNone/>
              <a:defRPr lang="ko-KR" altLang="en-US"/>
            </a:pPr>
            <a:r>
              <a:rPr lang="ko-KR" altLang="en-US" sz="2800"/>
              <a:t>  3. 의식(識) : 눈의식, 귀의식, 코의식, 혀의식, 촉감의식</a:t>
            </a:r>
            <a:endParaRPr lang="ko-KR" altLang="en-US" sz="2800"/>
          </a:p>
          <a:p>
            <a:pPr lvl="1">
              <a:buNone/>
              <a:defRPr lang="ko-KR" altLang="en-US"/>
            </a:pPr>
            <a:endParaRPr lang="ko-KR" altLang="en-US" sz="2600"/>
          </a:p>
          <a:p>
            <a:pPr lvl="1">
              <a:buNone/>
              <a:defRPr/>
            </a:pPr>
            <a:r>
              <a:rPr xmlns:mc="http://schemas.openxmlformats.org/markup-compatibility/2006" xmlns:hp="http://schemas.haansoft.com/office/presentation/8.0" lang="ko-KR" altLang="en-US" sz="2600" mc:Ignorable="hp" hp:hslEmbossed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            </a:t>
            </a:r>
            <a:r>
              <a:rPr xmlns:mc="http://schemas.openxmlformats.org/markup-compatibility/2006" xmlns:hp="http://schemas.haansoft.com/office/presentation/8.0" lang="ko-KR" altLang="en-US" sz="3500" mc:Ignorable="hp" hp:hslEmbossed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 접  촉</a:t>
            </a:r>
            <a:r>
              <a:rPr lang="ko-KR" altLang="en-US" sz="3500">
                <a:solidFill>
                  <a:srgbClr val="ff0000"/>
                </a:solidFill>
              </a:rPr>
              <a:t> </a:t>
            </a:r>
            <a:r>
              <a:rPr lang="ko-KR" altLang="en-US" sz="3500"/>
              <a:t>             </a:t>
            </a:r>
            <a:r>
              <a:rPr xmlns:mc="http://schemas.openxmlformats.org/markup-compatibility/2006" xmlns:hp="http://schemas.haansoft.com/office/presentation/8.0" lang="ko-KR" altLang="en-US" sz="3500" mc:Ignorable="hp" hp:hslEmbossed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</a:rPr>
              <a:t>느 낌 </a:t>
            </a:r>
            <a:endParaRPr xmlns:mc="http://schemas.openxmlformats.org/markup-compatibility/2006" xmlns:hp="http://schemas.haansoft.com/office/presentation/8.0" lang="ko-KR" altLang="en-US" sz="3500" mc:Ignorable="hp" hp:hslEmbossed="0"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defRPr lang="ko-KR" altLang="en-US"/>
            </a:pPr>
            <a:endParaRPr lang="ko-KR" altLang="en-US" sz="3500"/>
          </a:p>
          <a:p>
            <a:pPr lvl="1">
              <a:buNone/>
              <a:defRPr lang="ko-KR" altLang="en-US"/>
            </a:pPr>
            <a:r>
              <a:rPr lang="ko-KR" altLang="en-US" sz="2600"/>
              <a:t>         </a:t>
            </a:r>
            <a:r>
              <a:rPr lang="ko-KR" altLang="en-US" sz="2600">
                <a:solidFill>
                  <a:srgbClr val="ff0000"/>
                </a:solidFill>
              </a:rPr>
              <a:t>      </a:t>
            </a:r>
            <a:r>
              <a:rPr lang="ko-KR" altLang="en-US" sz="3100">
                <a:solidFill>
                  <a:srgbClr val="ff0000"/>
                </a:solidFill>
              </a:rPr>
              <a:t>   </a:t>
            </a:r>
            <a:endParaRPr lang="ko-KR" altLang="en-US" sz="3100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 sz="2600"/>
          </a:p>
          <a:p>
            <a:pPr>
              <a:defRPr lang="ko-KR" altLang="en-US"/>
            </a:pPr>
            <a:endParaRPr lang="ko-KR" altLang="en-US" sz="2600"/>
          </a:p>
          <a:p>
            <a:pPr>
              <a:defRPr lang="ko-KR" altLang="en-US"/>
            </a:pPr>
            <a:endParaRPr lang="ko-KR" altLang="en-US" sz="2600"/>
          </a:p>
          <a:p>
            <a:pPr>
              <a:defRPr lang="ko-KR" altLang="en-US"/>
            </a:pPr>
            <a:endParaRPr lang="ko-KR" altLang="en-US" sz="2600"/>
          </a:p>
          <a:p>
            <a:pPr>
              <a:defRPr lang="ko-KR" altLang="en-US"/>
            </a:pPr>
            <a:endParaRPr lang="ko-KR" altLang="en-US"/>
          </a:p>
          <a:p>
            <a:pPr lvl="1">
              <a:buNone/>
              <a:defRPr lang="ko-KR" altLang="en-US"/>
            </a:pPr>
            <a:endParaRPr lang="ko-KR" altLang="en-US"/>
          </a:p>
        </p:txBody>
      </p:sp>
      <p:sp>
        <p:nvSpPr>
          <p:cNvPr id="4" name="오른쪽 화살표 3"/>
          <p:cNvSpPr/>
          <p:nvPr/>
        </p:nvSpPr>
        <p:spPr>
          <a:xfrm>
            <a:off x="3419856" y="4509135"/>
            <a:ext cx="978408" cy="360045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>
          <a:xfrm>
            <a:off x="179451" y="304800"/>
            <a:ext cx="8713089" cy="923925"/>
          </a:xfrm>
        </p:spPr>
        <p:txBody>
          <a:bodyPr/>
          <a:lstStyle/>
          <a:p>
            <a:pPr>
              <a:defRPr lang="ko-KR" altLang="en-US"/>
            </a:pPr>
            <a:r>
              <a:rPr lang="ko-KR" altLang="en-US" sz="4600"/>
              <a:t>사례로 본 몸느낌과 마음의 연결</a:t>
            </a:r>
            <a:endParaRPr lang="ko-KR" altLang="en-US" sz="46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179452" y="1044567"/>
            <a:ext cx="8713088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/>
              <a:t>20대 중반 여성</a:t>
            </a:r>
            <a:endParaRPr lang="ko-KR" altLang="en-US"/>
          </a:p>
          <a:p>
            <a:pPr>
              <a:defRPr lang="ko-KR" altLang="en-US"/>
            </a:pPr>
            <a:r>
              <a:rPr lang="ko-KR" altLang="en-US"/>
              <a:t>전화벨 소리가 싫고 불안해서 </a:t>
            </a:r>
            <a:r>
              <a:rPr lang="ko-KR" altLang="en-US" u="sng"/>
              <a:t>전화를 받지도 걸지도 않는다</a:t>
            </a:r>
            <a:endParaRPr lang="ko-KR" altLang="en-US"/>
          </a:p>
          <a:p>
            <a:pPr>
              <a:defRPr lang="ko-KR" altLang="en-US"/>
            </a:pPr>
            <a:r>
              <a:rPr lang="ko-KR" altLang="en-US"/>
              <a:t>신체부위 차례로 몸 느낌검색(바디스캔) 실시</a:t>
            </a:r>
            <a:endParaRPr lang="ko-KR" altLang="en-US"/>
          </a:p>
          <a:p>
            <a:pPr>
              <a:defRPr lang="ko-KR" altLang="en-US"/>
            </a:pPr>
            <a:r>
              <a:rPr lang="ko-KR" altLang="en-US"/>
              <a:t>손가락 끝이 </a:t>
            </a:r>
            <a:r>
              <a:rPr lang="ko-KR" altLang="en-US">
                <a:solidFill>
                  <a:srgbClr val="ff0000"/>
                </a:solidFill>
              </a:rPr>
              <a:t>얼얼하고 찢어지는 듯</a:t>
            </a:r>
            <a:r>
              <a:rPr lang="ko-KR" altLang="en-US"/>
              <a:t> 아프다</a:t>
            </a:r>
            <a:endParaRPr lang="ko-KR" altLang="en-US"/>
          </a:p>
          <a:p>
            <a:pPr>
              <a:defRPr lang="ko-KR" altLang="en-US"/>
            </a:pPr>
            <a:r>
              <a:rPr lang="ko-KR" altLang="en-US"/>
              <a:t>손가락 끝마다 </a:t>
            </a:r>
            <a:r>
              <a:rPr lang="ko-KR" altLang="en-US">
                <a:solidFill>
                  <a:srgbClr val="ff0000"/>
                </a:solidFill>
              </a:rPr>
              <a:t>바둑알 크기 까만 형태</a:t>
            </a:r>
            <a:r>
              <a:rPr lang="ko-KR" altLang="en-US"/>
              <a:t>가 보인다</a:t>
            </a:r>
            <a:endParaRPr lang="ko-KR" altLang="en-US"/>
          </a:p>
          <a:p>
            <a:pPr>
              <a:defRPr lang="ko-KR" altLang="en-US"/>
            </a:pPr>
            <a:r>
              <a:rPr lang="ko-KR" altLang="en-US"/>
              <a:t>오른쪽 두번째 손가락 가장 검고 단단하다</a:t>
            </a:r>
            <a:endParaRPr lang="ko-KR" altLang="en-US"/>
          </a:p>
          <a:p>
            <a:pPr>
              <a:defRPr lang="ko-KR" altLang="en-US"/>
            </a:pPr>
            <a:r>
              <a:rPr lang="ko-KR" altLang="en-US">
                <a:solidFill>
                  <a:srgbClr val="ff0000"/>
                </a:solidFill>
              </a:rPr>
              <a:t>느낌에 집중 호흡과 함께</a:t>
            </a:r>
            <a:r>
              <a:rPr lang="ko-KR" altLang="en-US"/>
              <a:t> 알아차리고 머물러 느낌의 변화 관찰</a:t>
            </a:r>
            <a:endParaRPr lang="ko-KR" altLang="en-US"/>
          </a:p>
          <a:p>
            <a:pPr>
              <a:defRPr lang="ko-KR" altLang="en-US"/>
            </a:pPr>
            <a:r>
              <a:rPr lang="ko-KR" altLang="en-US"/>
              <a:t>오른쪽 두번째 손가락이 가장 늦게 </a:t>
            </a:r>
            <a:r>
              <a:rPr lang="ko-KR" altLang="en-US">
                <a:solidFill>
                  <a:srgbClr val="ff0000"/>
                </a:solidFill>
              </a:rPr>
              <a:t>바둑돌 작아지고 사라졌다</a:t>
            </a:r>
            <a:endParaRPr lang="ko-KR" altLang="en-US">
              <a:solidFill>
                <a:srgbClr val="ff0000"/>
              </a:solidFill>
            </a:endParaRPr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   </a:t>
            </a:r>
            <a:r>
              <a:rPr lang="ko-KR" altLang="en-US" sz="5500"/>
              <a:t>소감 나누기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251459" y="1357298"/>
            <a:ext cx="8641080" cy="476886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700"/>
              <a:t>2년 동안 취직하기 위해 이력서 넣었지만 불합격 전화만 받게 되었다</a:t>
            </a:r>
            <a:endParaRPr lang="ko-KR" altLang="en-US" sz="2700"/>
          </a:p>
          <a:p>
            <a:pPr>
              <a:buNone/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전화 벨 소리만 들리면 '불합격'으로 자신이</a:t>
            </a:r>
            <a:r>
              <a:rPr lang="ko-KR" altLang="en-US" sz="2700">
                <a:solidFill>
                  <a:srgbClr val="ff0000"/>
                </a:solidFill>
              </a:rPr>
              <a:t> 거부 당하고 실패했던 기억</a:t>
            </a:r>
            <a:r>
              <a:rPr lang="ko-KR" altLang="en-US" sz="2700"/>
              <a:t>이 떠 올랐다고 한다</a:t>
            </a:r>
            <a:endParaRPr lang="ko-KR" altLang="en-US" sz="2700"/>
          </a:p>
          <a:p>
            <a:pPr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 느낌명상 통해 </a:t>
            </a:r>
            <a:r>
              <a:rPr lang="ko-KR" altLang="en-US" sz="2700">
                <a:solidFill>
                  <a:srgbClr val="ff0000"/>
                </a:solidFill>
              </a:rPr>
              <a:t>왜 전화소리에 불안해하고 겁을 냈는지 알게 되었다</a:t>
            </a:r>
            <a:r>
              <a:rPr lang="ko-KR" altLang="en-US" sz="2700">
                <a:solidFill>
                  <a:srgbClr val="404040"/>
                </a:solidFill>
              </a:rPr>
              <a:t>고 한다</a:t>
            </a:r>
            <a:endParaRPr lang="ko-KR" altLang="en-US" sz="2700">
              <a:solidFill>
                <a:srgbClr val="404040"/>
              </a:solidFill>
            </a:endParaRPr>
          </a:p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</a:t>
            </a:r>
            <a:r>
              <a:rPr lang="ko-KR" altLang="en-US" sz="5500"/>
              <a:t>접촉으로 느낌발생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3000"/>
              <a:t>감각기관 (</a:t>
            </a:r>
            <a:r>
              <a:rPr lang="ko-KR" altLang="en-US" sz="3000">
                <a:solidFill>
                  <a:srgbClr val="ff0000"/>
                </a:solidFill>
              </a:rPr>
              <a:t>귀</a:t>
            </a:r>
            <a:r>
              <a:rPr lang="ko-KR" altLang="en-US" sz="3000"/>
              <a:t>로 )</a:t>
            </a:r>
            <a:endParaRPr lang="ko-KR" altLang="en-US" sz="3000"/>
          </a:p>
          <a:p>
            <a:pPr>
              <a:defRPr lang="ko-KR" altLang="en-US"/>
            </a:pP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       </a:t>
            </a:r>
            <a:r>
              <a:rPr lang="ko-KR" altLang="en-US" sz="3100"/>
              <a:t> 대상 (</a:t>
            </a:r>
            <a:r>
              <a:rPr lang="ko-KR" altLang="en-US" sz="3100">
                <a:solidFill>
                  <a:srgbClr val="ff0000"/>
                </a:solidFill>
              </a:rPr>
              <a:t>전화 벨 소리</a:t>
            </a:r>
            <a:r>
              <a:rPr lang="ko-KR" altLang="en-US" sz="3100"/>
              <a:t>)</a:t>
            </a:r>
            <a:endParaRPr lang="ko-KR" altLang="en-US" sz="3100"/>
          </a:p>
          <a:p>
            <a:pPr>
              <a:buNone/>
              <a:defRPr lang="ko-KR" altLang="en-US"/>
            </a:pPr>
            <a:endParaRPr lang="ko-KR" altLang="en-US" sz="2700"/>
          </a:p>
          <a:p>
            <a:pPr>
              <a:buNone/>
              <a:defRPr lang="ko-KR" altLang="en-US"/>
            </a:pPr>
            <a:r>
              <a:rPr lang="ko-KR" altLang="en-US" sz="2700"/>
              <a:t>            </a:t>
            </a:r>
            <a:r>
              <a:rPr lang="ko-KR" altLang="en-US" sz="3100"/>
              <a:t>의식 (</a:t>
            </a:r>
            <a:r>
              <a:rPr lang="ko-KR" altLang="en-US" sz="3100">
                <a:solidFill>
                  <a:srgbClr val="ff0000"/>
                </a:solidFill>
              </a:rPr>
              <a:t>듣는다</a:t>
            </a:r>
            <a:r>
              <a:rPr lang="ko-KR" altLang="en-US" sz="3100"/>
              <a:t>)</a:t>
            </a:r>
            <a:endParaRPr lang="ko-KR" altLang="en-US" sz="3100"/>
          </a:p>
          <a:p>
            <a:pPr>
              <a:buNone/>
              <a:defRPr lang="ko-KR" altLang="en-US"/>
            </a:pPr>
            <a:endParaRPr lang="ko-KR" altLang="en-US" sz="2700"/>
          </a:p>
          <a:p>
            <a:pPr>
              <a:defRPr lang="ko-KR" altLang="en-US"/>
            </a:pPr>
            <a:r>
              <a:rPr lang="ko-KR" altLang="en-US" sz="3000"/>
              <a:t>전화를 받지 않으면서      </a:t>
            </a:r>
            <a:endParaRPr lang="ko-KR" altLang="en-US" sz="3000"/>
          </a:p>
          <a:p>
            <a:pPr>
              <a:defRPr lang="ko-KR" altLang="en-US"/>
            </a:pPr>
            <a:r>
              <a:rPr lang="ko-KR" altLang="en-US" sz="3000">
                <a:solidFill>
                  <a:srgbClr val="ff0000"/>
                </a:solidFill>
              </a:rPr>
              <a:t>불안</a:t>
            </a:r>
            <a:r>
              <a:rPr lang="ko-KR" altLang="en-US" sz="3000"/>
              <a:t>하고 자신에게 </a:t>
            </a:r>
            <a:r>
              <a:rPr lang="ko-KR" altLang="en-US" sz="3000">
                <a:solidFill>
                  <a:srgbClr val="ff0000"/>
                </a:solidFill>
              </a:rPr>
              <a:t>짜증</a:t>
            </a:r>
            <a:r>
              <a:rPr lang="ko-KR" altLang="en-US" sz="3000"/>
              <a:t>난다</a:t>
            </a:r>
            <a:endParaRPr lang="ko-KR" altLang="en-US" sz="3000"/>
          </a:p>
          <a:p>
            <a:pPr>
              <a:buNone/>
              <a:defRPr lang="ko-KR" altLang="en-US"/>
            </a:pPr>
            <a:endParaRPr lang="ko-KR" altLang="en-US"/>
          </a:p>
          <a:p>
            <a:pPr>
              <a:defRPr lang="ko-KR" altLang="en-US"/>
            </a:pPr>
            <a:endParaRPr lang="ko-KR" altLang="en-US"/>
          </a:p>
          <a:p>
            <a:pPr>
              <a:buNone/>
              <a:defRPr lang="ko-KR" altLang="en-US"/>
            </a:pPr>
            <a:endParaRPr lang="ko-KR" altLang="en-US"/>
          </a:p>
        </p:txBody>
      </p:sp>
      <p:sp>
        <p:nvSpPr>
          <p:cNvPr id="4" name="아래로 구부러진 화살표 3"/>
          <p:cNvSpPr/>
          <p:nvPr/>
        </p:nvSpPr>
        <p:spPr>
          <a:xfrm rot="4648601">
            <a:off x="3274600" y="1956553"/>
            <a:ext cx="1072134" cy="731520"/>
          </a:xfrm>
          <a:prstGeom prst="curvedDown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6">
              <a:shade val="2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5" name="아래로 구부러진 화살표 4"/>
          <p:cNvSpPr/>
          <p:nvPr/>
        </p:nvSpPr>
        <p:spPr>
          <a:xfrm rot="5810740">
            <a:off x="4274789" y="3382199"/>
            <a:ext cx="1436349" cy="819449"/>
          </a:xfrm>
          <a:prstGeom prst="curvedDownArrow">
            <a:avLst>
              <a:gd name="adj1" fmla="val 25000"/>
              <a:gd name="adj2" fmla="val 57612"/>
              <a:gd name="adj3" fmla="val 25000"/>
            </a:avLst>
          </a:prstGeom>
        </p:spPr>
        <p:style>
          <a:lnRef idx="2">
            <a:schemeClr val="accent6">
              <a:shade val="2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1" name="아래로 구부러진 화살표 4"/>
          <p:cNvSpPr/>
          <p:nvPr/>
        </p:nvSpPr>
        <p:spPr>
          <a:xfrm rot="5526888">
            <a:off x="5214111" y="4868763"/>
            <a:ext cx="1504865" cy="907431"/>
          </a:xfrm>
          <a:prstGeom prst="curvedDownArrow">
            <a:avLst>
              <a:gd name="adj1" fmla="val 25000"/>
              <a:gd name="adj2" fmla="val 57612"/>
              <a:gd name="adj3" fmla="val 25000"/>
            </a:avLst>
          </a:prstGeom>
        </p:spPr>
        <p:style>
          <a:lnRef idx="2">
            <a:schemeClr val="accent6">
              <a:shade val="2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ko-KR" altLang="en-US" sz="4500"/>
              <a:t>      </a:t>
            </a:r>
            <a:r>
              <a:rPr lang="ko-KR" altLang="en-US" sz="5500"/>
              <a:t>느낌명상 적용</a:t>
            </a:r>
            <a:endParaRPr lang="ko-KR" altLang="en-US" sz="5500"/>
          </a:p>
        </p:txBody>
      </p:sp>
      <p:sp>
        <p:nvSpPr>
          <p:cNvPr id="3" name="직사각형 2"/>
          <p:cNvSpPr>
            <a:spLocks noGrp="1"/>
          </p:cNvSpPr>
          <p:nvPr>
            <p:ph idx="1"/>
          </p:nvPr>
        </p:nvSpPr>
        <p:spPr>
          <a:xfrm>
            <a:off x="323468" y="1044567"/>
            <a:ext cx="8569072" cy="5192783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  <a:p>
            <a:pPr>
              <a:defRPr lang="ko-KR" altLang="en-US"/>
            </a:pPr>
            <a:r>
              <a:rPr lang="ko-KR" altLang="en-US" sz="2700"/>
              <a:t>불안, 짜증 가운데</a:t>
            </a:r>
            <a:r>
              <a:rPr lang="ko-KR" altLang="en-US" sz="2700">
                <a:solidFill>
                  <a:srgbClr val="ff0000"/>
                </a:solidFill>
              </a:rPr>
              <a:t> </a:t>
            </a:r>
            <a:r>
              <a:rPr lang="ko-KR" altLang="en-US" sz="2700">
                <a:solidFill>
                  <a:srgbClr val="404040"/>
                </a:solidFill>
              </a:rPr>
              <a:t>더 강한 느낌</a:t>
            </a:r>
            <a:r>
              <a:rPr lang="ko-KR" altLang="en-US" sz="2700">
                <a:solidFill>
                  <a:srgbClr val="ff0000"/>
                </a:solidFill>
              </a:rPr>
              <a:t> 알아차리기</a:t>
            </a:r>
            <a:endParaRPr lang="ko-KR" altLang="en-US" sz="2700">
              <a:solidFill>
                <a:srgbClr val="ff0000"/>
              </a:solidFill>
            </a:endParaRPr>
          </a:p>
          <a:p>
            <a:pPr>
              <a:defRPr lang="ko-KR" altLang="en-US"/>
            </a:pPr>
            <a:r>
              <a:rPr lang="ko-KR" altLang="en-US" sz="2700">
                <a:solidFill>
                  <a:srgbClr val="ff0000"/>
                </a:solidFill>
              </a:rPr>
              <a:t>불안 어디</a:t>
            </a:r>
            <a:r>
              <a:rPr lang="ko-KR" altLang="en-US" sz="2700">
                <a:solidFill>
                  <a:srgbClr val="404040"/>
                </a:solidFill>
              </a:rPr>
              <a:t>에서</a:t>
            </a:r>
            <a:r>
              <a:rPr lang="ko-KR" altLang="en-US" sz="2700">
                <a:solidFill>
                  <a:schemeClr val="tx1"/>
                </a:solidFill>
              </a:rPr>
              <a:t> </a:t>
            </a:r>
            <a:r>
              <a:rPr lang="ko-KR" altLang="en-US" sz="2700"/>
              <a:t>느껴지는가 : 손가락 끝 얼얼한 통증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손가락 끝 얼얼한 통증 </a:t>
            </a:r>
            <a:r>
              <a:rPr lang="ko-KR" altLang="en-US" sz="2700">
                <a:solidFill>
                  <a:srgbClr val="ff0000"/>
                </a:solidFill>
              </a:rPr>
              <a:t>자각하고 직면</a:t>
            </a:r>
            <a:r>
              <a:rPr lang="ko-KR" altLang="en-US" sz="2700"/>
              <a:t>(느낌 머물기)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손 끝 바둑돌 느낌 </a:t>
            </a:r>
            <a:r>
              <a:rPr lang="ko-KR" altLang="en-US" sz="2700">
                <a:solidFill>
                  <a:srgbClr val="404040"/>
                </a:solidFill>
              </a:rPr>
              <a:t>온전히</a:t>
            </a:r>
            <a:r>
              <a:rPr lang="ko-KR" altLang="en-US" sz="2700">
                <a:solidFill>
                  <a:srgbClr val="ff0000"/>
                </a:solidFill>
              </a:rPr>
              <a:t> 호흡과 함께 집중</a:t>
            </a:r>
            <a:r>
              <a:rPr lang="ko-KR" altLang="en-US" sz="2700"/>
              <a:t>하기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손 끝 돌 모양 크기, 색깔</a:t>
            </a:r>
            <a:r>
              <a:rPr lang="ko-KR" altLang="en-US" sz="2700">
                <a:solidFill>
                  <a:srgbClr val="ff0000"/>
                </a:solidFill>
              </a:rPr>
              <a:t> 변화, 소멸과정 지켜보기</a:t>
            </a:r>
            <a:endParaRPr lang="ko-KR" altLang="en-US" sz="2700"/>
          </a:p>
          <a:p>
            <a:pPr>
              <a:defRPr lang="ko-KR" altLang="en-US"/>
            </a:pPr>
            <a:r>
              <a:rPr lang="ko-KR" altLang="en-US" sz="2700"/>
              <a:t>돌이 사라지면서 불안이 사라졌다</a:t>
            </a:r>
            <a:endParaRPr lang="ko-KR" altLang="en-US" sz="2700"/>
          </a:p>
          <a:p>
            <a:pPr lvl="1">
              <a:buNone/>
              <a:defRPr lang="ko-KR" altLang="en-US"/>
            </a:pPr>
            <a:r>
              <a:rPr lang="ko-KR" altLang="en-US" sz="2700">
                <a:solidFill>
                  <a:srgbClr val="ff0000"/>
                </a:solidFill>
              </a:rPr>
              <a:t>(몸의 문제가 사라지면 마음의 문제도 사라진다)</a:t>
            </a:r>
            <a:endParaRPr lang="ko-KR" altLang="en-US" sz="2700">
              <a:solidFill>
                <a:srgbClr val="ff0000"/>
              </a:solidFill>
            </a:endParaRPr>
          </a:p>
          <a:p>
            <a:pPr>
              <a:defRPr lang="ko-KR" altLang="en-US"/>
            </a:pPr>
            <a:r>
              <a:rPr lang="ko-KR" altLang="en-US" sz="2700"/>
              <a:t>전화 벨 소리가 두렵지도 불안하지도 않게 되었다.</a:t>
            </a:r>
            <a:endParaRPr lang="ko-KR" altLang="en-US" sz="27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꽃잎">
  <a:themeElements>
    <a:clrScheme name="꽃잎">
      <a:dk1>
        <a:srgbClr val="85d7ff"/>
      </a:dk1>
      <a:lt1>
        <a:srgbClr val="ffffff"/>
      </a:lt1>
      <a:dk2>
        <a:srgbClr val="b0e9f2"/>
      </a:dk2>
      <a:lt2>
        <a:srgbClr val="f6ffcd"/>
      </a:lt2>
      <a:accent1>
        <a:srgbClr val="4ccb00"/>
      </a:accent1>
      <a:accent2>
        <a:srgbClr val="b8de01"/>
      </a:accent2>
      <a:accent3>
        <a:srgbClr val="4bcce2"/>
      </a:accent3>
      <a:accent4>
        <a:srgbClr val="136573"/>
      </a:accent4>
      <a:accent5>
        <a:srgbClr val="ff9900"/>
      </a:accent5>
      <a:accent6>
        <a:srgbClr val="5f5f5f"/>
      </a:accent6>
      <a:hlink>
        <a:srgbClr val="28d3ea"/>
      </a:hlink>
      <a:folHlink>
        <a:srgbClr val="0033cc"/>
      </a:folHlink>
    </a:clrScheme>
    <a:fontScheme name="꽃잎">
      <a:majorFont>
        <a:latin typeface="Verdana"/>
        <a:ea typeface=""/>
        <a:cs typeface=""/>
        <a:font script="Jpan" typeface="MS PGothic"/>
        <a:font script="Hang" typeface="HY울릉도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꽃잎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30000"/>
                <a:shade val="90000"/>
                <a:satMod val="100000"/>
              </a:schemeClr>
            </a:gs>
            <a:gs pos="60000">
              <a:schemeClr val="phClr">
                <a:tint val="60000"/>
                <a:shade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30000"/>
              </a:schemeClr>
            </a:gs>
            <a:gs pos="45000">
              <a:schemeClr val="phClr">
                <a:tint val="90000"/>
                <a:shade val="10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8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482</ep:Words>
  <ep:PresentationFormat>화면 슬라이드 쇼(4:3)</ep:PresentationFormat>
  <ep:Paragraphs>101</ep:Paragraphs>
  <ep:Slides>15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ep:HeadingPairs>
  <ep:TitlesOfParts>
    <vt:vector size="16" baseType="lpstr">
      <vt:lpstr>꽃잎</vt:lpstr>
      <vt:lpstr>느낌명상의 이해와  활용 방법</vt:lpstr>
      <vt:lpstr>느낌이란?</vt:lpstr>
      <vt:lpstr>느 낌 명 상</vt:lpstr>
      <vt:lpstr>느낌의 역할</vt:lpstr>
      <vt:lpstr>느낌의 발생</vt:lpstr>
      <vt:lpstr>사례로 본 몸느낌과 마음의 연결</vt:lpstr>
      <vt:lpstr>소감 나누기</vt:lpstr>
      <vt:lpstr>접촉으로 느낌발생</vt:lpstr>
      <vt:lpstr>느낌명상 적용</vt:lpstr>
      <vt:lpstr>느낌명상의 활용</vt:lpstr>
      <vt:lpstr>바디스캔(body scan) 유형</vt:lpstr>
      <vt:lpstr>고엔카(Goenka)바디스캔</vt:lpstr>
      <vt:lpstr>느낌보고형 바디스캔</vt:lpstr>
      <vt:lpstr>소감 나누기 점검 내용</vt:lpstr>
      <vt:lpstr>몸이 편안하면  마음은 행복합니다.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2015-09-30T12:33:09.483</dcterms:created>
  <dc:creator>Administrator</dc:creator>
  <cp:lastModifiedBy>SAMSUNG</cp:lastModifiedBy>
  <dcterms:modified xsi:type="dcterms:W3CDTF">2022-03-03T01:17:05.182</dcterms:modified>
  <cp:revision>63</cp:revision>
  <dc:title>느낌명상</dc:title>
  <cp:version/>
</cp:coreProperties>
</file>