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5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presProps" Target="presProps.xml"  /><Relationship Id="rId16" Type="http://schemas.openxmlformats.org/officeDocument/2006/relationships/viewProps" Target="viewProps.xml"  /><Relationship Id="rId17" Type="http://schemas.openxmlformats.org/officeDocument/2006/relationships/theme" Target="theme/theme1.xml"  /><Relationship Id="rId18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400050" y="3119375"/>
            <a:ext cx="7772400" cy="957706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6500"/>
              <a:t>오감명상의 활용</a:t>
            </a:r>
            <a:endParaRPr lang="ko-KR" altLang="en-US" sz="6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07441" y="188595"/>
            <a:ext cx="8579355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200"/>
              <a:t>견과류 먹기 명상 진행 방법</a:t>
            </a:r>
            <a:endParaRPr lang="ko-KR" altLang="en-US" sz="52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60" y="1112520"/>
            <a:ext cx="8641081" cy="476886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500"/>
              <a:t>땅콩, 아몬드를 처음 본듯 모양, 색깔에 집중해서 만져보고, </a:t>
            </a:r>
            <a:endParaRPr lang="ko-KR" altLang="en-US" sz="2500"/>
          </a:p>
          <a:p>
            <a:pPr marL="0" indent="0">
              <a:buNone/>
              <a:defRPr lang="ko-KR" altLang="en-US"/>
            </a:pPr>
            <a:r>
              <a:rPr lang="ko-KR" altLang="en-US" sz="2500"/>
              <a:t>    냄새 맡는다</a:t>
            </a: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500"/>
              <a:t>입에 넣은 첫 느낌과 1~2회 씹었을 때 느낌은 어떤지?</a:t>
            </a: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500"/>
              <a:t>계속 씹으면서 혀의 움직임과 맛의 변화에 집중한다</a:t>
            </a: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500"/>
              <a:t>천천히 삼키면서 목으로 넘어가는 느낌에 집중한다</a:t>
            </a: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500"/>
              <a:t>삼키고 난 뒤에는 어떤 생각이 드는지</a:t>
            </a:r>
            <a:r>
              <a:rPr lang="en-US" altLang="ko-KR" sz="2500"/>
              <a:t>?</a:t>
            </a:r>
            <a:endParaRPr lang="en-US" altLang="ko-KR" sz="25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500"/>
              <a:t>평소  식습관과 다른점 , 어려웠던점, 좋았던점 나누기한다</a:t>
            </a:r>
            <a:endParaRPr lang="ko-KR" altLang="en-US" sz="25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</a:t>
            </a:r>
            <a:r>
              <a:rPr lang="ko-KR" altLang="en-US" sz="6000"/>
              <a:t>촉 감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600"/>
              <a:t>물에 발 담그기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눈 감고 내 얼굴 ~ 발까지 만지기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친구 손 마사지 하기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손 등에  물방울 떨어뜨리기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코 끝에 닿는 솜털 느끼기</a:t>
            </a:r>
            <a:endParaRPr lang="ko-KR" altLang="en-US" sz="3600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51459" y="304800"/>
            <a:ext cx="8641080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300"/>
              <a:t>내 몸 집중명상 진행 방법</a:t>
            </a:r>
            <a:endParaRPr lang="ko-KR" altLang="en-US" sz="53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044567"/>
            <a:ext cx="8641080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시작하면서 호흡 3~5번으로 집중한다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손으로 머리, 얼굴, 손, 팔, 배, 다리, 발 만지며 온도와 </a:t>
            </a:r>
            <a:endParaRPr lang="ko-KR" altLang="en-US" sz="2700"/>
          </a:p>
          <a:p>
            <a:pPr marL="0" indent="0">
              <a:buNone/>
              <a:defRPr lang="ko-KR" altLang="en-US"/>
            </a:pPr>
            <a:r>
              <a:rPr lang="ko-KR" altLang="en-US" sz="2700"/>
              <a:t>   손느낌 알아차린다 (각 부분 10초 내외)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몸에 집중하면서 각 부분에 대한 감사명상 진행한다 </a:t>
            </a:r>
            <a:endParaRPr lang="ko-KR" altLang="en-US" sz="2700"/>
          </a:p>
          <a:p>
            <a:pPr marL="0" indent="0">
              <a:buNone/>
              <a:defRPr lang="ko-KR" altLang="en-US"/>
            </a:pPr>
            <a:r>
              <a:rPr lang="ko-KR" altLang="en-US" sz="2700"/>
              <a:t>   (머리</a:t>
            </a:r>
            <a:r>
              <a:rPr lang="en-US" altLang="ko-KR" sz="2700"/>
              <a:t>~</a:t>
            </a:r>
            <a:r>
              <a:rPr lang="ko-KR" altLang="en-US" sz="2700"/>
              <a:t> 좋은 생각으로 지혜로움에 감사합니다)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새롭게 알게 된 몸느낌과 감사한 점에 대해 나누기한다</a:t>
            </a:r>
            <a:endParaRPr lang="ko-KR" altLang="en-US" sz="2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685799" y="3140964"/>
            <a:ext cx="7772400" cy="95770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sz="6500"/>
              <a:t>돌멩이 느낌 </a:t>
            </a:r>
            <a:br>
              <a:rPr lang="ko-KR" altLang="en-US" sz="6500"/>
            </a:br>
            <a:r>
              <a:rPr lang="ko-KR" altLang="en-US" sz="6500"/>
              <a:t>알아차립니다.</a:t>
            </a:r>
            <a:endParaRPr lang="ko-KR" altLang="en-US" sz="6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</a:t>
            </a:r>
            <a:r>
              <a:rPr lang="ko-KR" altLang="en-US" sz="6000"/>
              <a:t>오 감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323468" y="908685"/>
            <a:ext cx="8641081" cy="5400675"/>
          </a:xfrm>
        </p:spPr>
        <p:txBody>
          <a:bodyPr/>
          <a:lstStyle/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 sz="2700"/>
              <a:t>                                    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3000"/>
              <a:t>오감(눈, 귀, 코,입, 촉감) 느낌에 온전히 집중하므로서</a:t>
            </a:r>
            <a:r>
              <a:rPr lang="ko-KR" altLang="en-US" sz="3000">
                <a:solidFill>
                  <a:srgbClr val="ff0000"/>
                </a:solidFill>
              </a:rPr>
              <a:t> 마음 속 고요함과 행복감을 경험</a:t>
            </a:r>
            <a:r>
              <a:rPr lang="ko-KR" altLang="en-US" sz="3000"/>
              <a:t>한다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900">
                <a:solidFill>
                  <a:srgbClr val="404040"/>
                </a:solidFill>
              </a:rPr>
              <a:t>느낌의</a:t>
            </a:r>
            <a:r>
              <a:rPr lang="ko-KR" altLang="en-US" sz="2900">
                <a:solidFill>
                  <a:srgbClr val="ff0000"/>
                </a:solidFill>
              </a:rPr>
              <a:t> 변화와 소멸 </a:t>
            </a:r>
            <a:r>
              <a:rPr lang="ko-KR" altLang="en-US" sz="2900">
                <a:solidFill>
                  <a:srgbClr val="404040"/>
                </a:solidFill>
              </a:rPr>
              <a:t>지켜보는 경험을 </a:t>
            </a:r>
            <a:r>
              <a:rPr lang="ko-KR" altLang="en-US" sz="2900"/>
              <a:t>통해서</a:t>
            </a:r>
            <a:endParaRPr lang="ko-KR" altLang="en-US" sz="2900"/>
          </a:p>
          <a:p>
            <a:pPr>
              <a:buNone/>
              <a:defRPr lang="ko-KR" altLang="en-US"/>
            </a:pPr>
            <a:r>
              <a:rPr lang="ko-KR" altLang="en-US" sz="2900"/>
              <a:t>   사물의 본질(法)인 </a:t>
            </a:r>
            <a:endParaRPr lang="ko-KR" altLang="en-US" sz="2900"/>
          </a:p>
          <a:p>
            <a:pPr>
              <a:buNone/>
              <a:defRPr lang="ko-KR" altLang="en-US"/>
            </a:pPr>
            <a:r>
              <a:rPr lang="ko-KR" altLang="en-US" sz="2900">
                <a:solidFill>
                  <a:srgbClr val="ff0000"/>
                </a:solidFill>
              </a:rPr>
              <a:t>   무상(無常),무아(無我),열반적정(涅槃寂靜)</a:t>
            </a:r>
            <a:r>
              <a:rPr lang="ko-KR" altLang="en-US" sz="2900">
                <a:solidFill>
                  <a:srgbClr val="404040"/>
                </a:solidFill>
              </a:rPr>
              <a:t>을 </a:t>
            </a:r>
            <a:endParaRPr lang="ko-KR" altLang="en-US" sz="2900">
              <a:solidFill>
                <a:srgbClr val="40404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2900">
                <a:solidFill>
                  <a:srgbClr val="404040"/>
                </a:solidFill>
              </a:rPr>
              <a:t>   분명히 알게 된다</a:t>
            </a:r>
            <a:endParaRPr lang="ko-KR" altLang="en-US" sz="2900">
              <a:solidFill>
                <a:srgbClr val="404040"/>
              </a:solidFill>
            </a:endParaRPr>
          </a:p>
          <a:p>
            <a:pPr>
              <a:buNone/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                                </a:t>
            </a:r>
            <a:endParaRPr lang="ko-KR" altLang="en-US" sz="2700"/>
          </a:p>
          <a:p>
            <a:pPr>
              <a:buNone/>
              <a:defRPr lang="ko-KR" altLang="en-US"/>
            </a:pPr>
            <a:endParaRPr lang="ko-KR" altLang="en-US" sz="2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</a:t>
            </a:r>
            <a:r>
              <a:rPr lang="ko-KR" altLang="en-US" sz="6000"/>
              <a:t>보 기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500"/>
              <a:t>자연 풍경그림이나 사진 바라보기</a:t>
            </a:r>
            <a:endParaRPr lang="ko-KR" altLang="en-US" sz="3500"/>
          </a:p>
          <a:p>
            <a:pPr>
              <a:defRPr lang="ko-KR" altLang="en-US"/>
            </a:pPr>
            <a:r>
              <a:rPr lang="ko-KR" altLang="en-US" sz="3500"/>
              <a:t>촛불 바라보기</a:t>
            </a:r>
            <a:endParaRPr lang="ko-KR" altLang="en-US" sz="3500"/>
          </a:p>
          <a:p>
            <a:pPr>
              <a:defRPr lang="ko-KR" altLang="en-US"/>
            </a:pPr>
            <a:r>
              <a:rPr lang="ko-KR" altLang="en-US" sz="3500"/>
              <a:t>방에서 먼저 눈길가는 곳 바라보기 </a:t>
            </a:r>
            <a:endParaRPr lang="ko-KR" altLang="en-US" sz="3500"/>
          </a:p>
          <a:p>
            <a:pPr>
              <a:defRPr lang="ko-KR" altLang="en-US"/>
            </a:pPr>
            <a:r>
              <a:rPr lang="ko-KR" altLang="en-US" sz="3500"/>
              <a:t>친구의 눈 바라보기</a:t>
            </a:r>
            <a:endParaRPr lang="ko-KR" altLang="en-US" sz="3500"/>
          </a:p>
          <a:p>
            <a:pPr>
              <a:defRPr lang="ko-KR" altLang="en-US"/>
            </a:pPr>
            <a:r>
              <a:rPr lang="ko-KR" altLang="en-US" sz="3500"/>
              <a:t>만다라 바라보기</a:t>
            </a:r>
            <a:endParaRPr lang="ko-KR" altLang="en-US" sz="3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</a:t>
            </a:r>
            <a:r>
              <a:rPr lang="ko-KR" altLang="en-US" sz="5500"/>
              <a:t>보기 명상 진행 방법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28599" y="1044567"/>
            <a:ext cx="8680447" cy="50487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시작하면서 호흡 3~5번으로 마음을 집중한다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그림의 색을 보이는 그대로 집중한다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700"/>
              <a:t>그림의 제목을 내가 정한다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그림의 작가가 어떤 마음 가진 사람인지 생각한다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소감 나누기로 친구들과 자신이 '서로 다름'을 경험한다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28599" y="177800"/>
            <a:ext cx="8680447" cy="106997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 </a:t>
            </a:r>
            <a:r>
              <a:rPr lang="ko-KR" altLang="en-US" sz="6000"/>
              <a:t>듣 기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500"/>
              <a:t>음악 듣기 (좋아하는 노래 )</a:t>
            </a:r>
            <a:endParaRPr lang="ko-KR" altLang="en-US" sz="3500"/>
          </a:p>
          <a:p>
            <a:pPr>
              <a:defRPr lang="ko-KR" altLang="en-US"/>
            </a:pPr>
            <a:r>
              <a:rPr lang="ko-KR" altLang="en-US" sz="3500"/>
              <a:t>집에서 나는 가장 큰</a:t>
            </a:r>
            <a:r>
              <a:rPr lang="en-US" altLang="ko-KR" sz="3500"/>
              <a:t>,</a:t>
            </a:r>
            <a:r>
              <a:rPr lang="ko-KR" altLang="en-US" sz="3500"/>
              <a:t> 작은소리 듣기</a:t>
            </a:r>
            <a:endParaRPr lang="ko-KR" altLang="en-US" sz="3500"/>
          </a:p>
          <a:p>
            <a:pPr>
              <a:defRPr lang="ko-KR" altLang="en-US"/>
            </a:pPr>
            <a:r>
              <a:rPr lang="ko-KR" altLang="en-US" sz="3500"/>
              <a:t>자연의 소리 듣기</a:t>
            </a:r>
            <a:r>
              <a:rPr lang="en-US" altLang="ko-KR" sz="3500"/>
              <a:t>(</a:t>
            </a:r>
            <a:r>
              <a:rPr lang="ko-KR" altLang="en-US" sz="3500"/>
              <a:t>바람</a:t>
            </a:r>
            <a:r>
              <a:rPr lang="en-US" altLang="ko-KR" sz="3500"/>
              <a:t>,</a:t>
            </a:r>
            <a:r>
              <a:rPr lang="ko-KR" altLang="en-US" sz="3500"/>
              <a:t> 물</a:t>
            </a:r>
            <a:r>
              <a:rPr lang="en-US" altLang="ko-KR" sz="3500"/>
              <a:t>,</a:t>
            </a:r>
            <a:r>
              <a:rPr lang="ko-KR" altLang="en-US" sz="3500"/>
              <a:t> 나무 </a:t>
            </a:r>
            <a:r>
              <a:rPr lang="en-US" altLang="ko-KR" sz="3500"/>
              <a:t>...)</a:t>
            </a:r>
            <a:endParaRPr lang="en-US" altLang="ko-KR" sz="3500"/>
          </a:p>
          <a:p>
            <a:pPr>
              <a:defRPr lang="ko-KR" altLang="en-US"/>
            </a:pPr>
            <a:r>
              <a:rPr lang="ko-KR" altLang="en-US" sz="3500"/>
              <a:t>마음의 소리</a:t>
            </a:r>
            <a:r>
              <a:rPr lang="en-US" altLang="ko-KR" sz="3500"/>
              <a:t>(</a:t>
            </a:r>
            <a:r>
              <a:rPr lang="ko-KR" altLang="en-US" sz="3500"/>
              <a:t>지금생각</a:t>
            </a:r>
            <a:r>
              <a:rPr lang="en-US" altLang="ko-KR" sz="3500"/>
              <a:t>)</a:t>
            </a:r>
            <a:r>
              <a:rPr lang="ko-KR" altLang="en-US" sz="3500"/>
              <a:t> 듣기</a:t>
            </a:r>
            <a:endParaRPr lang="ko-KR" altLang="en-US" sz="3500"/>
          </a:p>
          <a:p>
            <a:pPr>
              <a:defRPr lang="ko-KR" altLang="en-US"/>
            </a:pPr>
            <a:r>
              <a:rPr lang="ko-KR" altLang="en-US" sz="3500"/>
              <a:t>책(경전) 읽는 소리 듣기</a:t>
            </a:r>
            <a:endParaRPr lang="ko-KR" altLang="en-US" sz="3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79450" y="188595"/>
            <a:ext cx="8507347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500"/>
              <a:t>노래 듣기 명상 진행 방법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457200" y="1112520"/>
            <a:ext cx="8229599" cy="4952062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2700"/>
              <a:t>시작하면서 호흡 3~5번으로 마음을 집중한다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선택한 노래를 평소대로 듣는다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r>
              <a:rPr lang="ko-KR" altLang="en-US" sz="2700"/>
              <a:t>가사만 집중해서 듣는다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악기 소리만 듣는다(큰소리, 작은 소리 )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노래 느낌만 집중해서 듣는다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평소와 다르게 들린 점에 대해 서로 나누기 한다</a:t>
            </a:r>
            <a:endParaRPr lang="ko-KR" altLang="en-US" sz="2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</a:t>
            </a:r>
            <a:r>
              <a:rPr lang="ko-KR" altLang="en-US" sz="6000"/>
              <a:t>향 기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600"/>
              <a:t>천연향 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향기 초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숲 향기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차향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호흡 명상</a:t>
            </a:r>
            <a:endParaRPr lang="ko-KR" altLang="en-US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</a:t>
            </a:r>
            <a:r>
              <a:rPr lang="ko-KR" altLang="en-US" sz="5500"/>
              <a:t>향기 명상 진행 방법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323469" y="1044567"/>
            <a:ext cx="8641080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900"/>
              <a:t>시작하면서 호흡 3~5번으로 마음을 집중한다</a:t>
            </a:r>
            <a:endParaRPr lang="ko-KR" altLang="en-US" sz="2900"/>
          </a:p>
          <a:p>
            <a:pPr>
              <a:defRPr lang="ko-KR" altLang="en-US"/>
            </a:pP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준비한 천연향을 소개한다</a:t>
            </a:r>
            <a:endParaRPr lang="ko-KR" altLang="en-US" sz="2900"/>
          </a:p>
          <a:p>
            <a:pPr>
              <a:defRPr lang="ko-KR" altLang="en-US"/>
            </a:pP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천연향 냄새 맡고 떠오른 생각, 느낌 알아차린다</a:t>
            </a:r>
            <a:endParaRPr lang="ko-KR" altLang="en-US" sz="2900"/>
          </a:p>
          <a:p>
            <a:pPr>
              <a:defRPr lang="ko-KR" altLang="en-US"/>
            </a:pP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숨 쉴 때마다 향기가 코속으로 스미는걸 알아차린다</a:t>
            </a:r>
            <a:endParaRPr lang="ko-KR" altLang="en-US" sz="2900"/>
          </a:p>
          <a:p>
            <a:pPr>
              <a:defRPr lang="ko-KR" altLang="en-US"/>
            </a:pP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향기 명상 후 달라진 마음에 대해 나누기 한다</a:t>
            </a:r>
            <a:endParaRPr lang="ko-KR" altLang="en-US" sz="2900"/>
          </a:p>
          <a:p>
            <a:pPr>
              <a:buNone/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  <a:p>
            <a:pPr>
              <a:defRPr lang="ko-KR" altLang="en-US"/>
            </a:pPr>
            <a:endParaRPr lang="ko-KR" altLang="en-US" sz="2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</a:t>
            </a:r>
            <a:r>
              <a:rPr lang="ko-KR" altLang="en-US" sz="5500"/>
              <a:t> </a:t>
            </a:r>
            <a:r>
              <a:rPr lang="ko-KR" altLang="en-US" sz="6000"/>
              <a:t>먹 기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600"/>
              <a:t>차 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물 먹기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과일 먹기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견과류 먹기 명상</a:t>
            </a:r>
            <a:endParaRPr lang="ko-KR" altLang="en-US" sz="3600"/>
          </a:p>
          <a:p>
            <a:pPr>
              <a:defRPr lang="ko-KR" altLang="en-US"/>
            </a:pPr>
            <a:r>
              <a:rPr lang="ko-KR" altLang="en-US" sz="3600"/>
              <a:t>초코렛 먹기 명상</a:t>
            </a:r>
            <a:endParaRPr lang="ko-KR" altLang="en-US" sz="3600"/>
          </a:p>
          <a:p>
            <a:pPr>
              <a:defRPr lang="ko-KR" altLang="en-US"/>
            </a:pPr>
            <a:endParaRPr lang="ko-KR" altLang="en-US" sz="3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304</ep:Words>
  <ep:PresentationFormat>화면 슬라이드 쇼(4:3)</ep:PresentationFormat>
  <ep:Paragraphs>74</ep:Paragraphs>
  <ep:Slides>13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ep:HeadingPairs>
  <ep:TitlesOfParts>
    <vt:vector size="14" baseType="lpstr">
      <vt:lpstr>꽃잎</vt:lpstr>
      <vt:lpstr>오감명상의 활용</vt:lpstr>
      <vt:lpstr>오 감 명 상</vt:lpstr>
      <vt:lpstr>보 기 명 상</vt:lpstr>
      <vt:lpstr>보기 명상 진행 방법</vt:lpstr>
      <vt:lpstr>듣 기 명 상</vt:lpstr>
      <vt:lpstr>노래 듣기 명상 진행 방법</vt:lpstr>
      <vt:lpstr>향 기 명 상</vt:lpstr>
      <vt:lpstr>향기 명상 진행 방법</vt:lpstr>
      <vt:lpstr>먹 기 명 상</vt:lpstr>
      <vt:lpstr>견과류 먹기 명상 진행 방법</vt:lpstr>
      <vt:lpstr>촉 감 명 상</vt:lpstr>
      <vt:lpstr>내 몸 집중명상 진행 방법</vt:lpstr>
      <vt:lpstr>돌멩이 느낌  알아차립니다.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2015-09-29T00:49:28.851</dcterms:created>
  <dc:creator>Administrator</dc:creator>
  <cp:lastModifiedBy>SAMSUNG</cp:lastModifiedBy>
  <dcterms:modified xsi:type="dcterms:W3CDTF">2022-03-03T01:16:45.079</dcterms:modified>
  <cp:revision>72</cp:revision>
  <dc:title>오감명상의 활용</dc:title>
  <cp:version/>
</cp:coreProperties>
</file>