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1720"/>
    <p:restoredTop sz="94280"/>
  </p:normalViewPr>
  <p:slideViewPr>
    <p:cSldViewPr snapToObjects="1">
      <p:cViewPr varScale="1">
        <p:scale>
          <a:sx n="100" d="100"/>
          <a:sy n="100" d="100"/>
        </p:scale>
        <p:origin x="0" y="0"/>
      </p:cViewPr>
      <p:guideLst>
        <p:guide orient="horz" pos="2150"/>
        <p:guide pos="287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9" cy="72009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9.xml"  /><Relationship Id="rId11" Type="http://schemas.openxmlformats.org/officeDocument/2006/relationships/slide" Target="slides/slide10.xml"  /><Relationship Id="rId12" Type="http://schemas.openxmlformats.org/officeDocument/2006/relationships/slide" Target="slides/slide11.xml"  /><Relationship Id="rId13" Type="http://schemas.openxmlformats.org/officeDocument/2006/relationships/slide" Target="slides/slide12.xml"  /><Relationship Id="rId14" Type="http://schemas.openxmlformats.org/officeDocument/2006/relationships/slide" Target="slides/slide13.xml"  /><Relationship Id="rId15" Type="http://schemas.openxmlformats.org/officeDocument/2006/relationships/slide" Target="slides/slide14.xml"  /><Relationship Id="rId16" Type="http://schemas.openxmlformats.org/officeDocument/2006/relationships/presProps" Target="presProps.xml"  /><Relationship Id="rId17" Type="http://schemas.openxmlformats.org/officeDocument/2006/relationships/viewProps" Target="viewProps.xml"  /><Relationship Id="rId18" Type="http://schemas.openxmlformats.org/officeDocument/2006/relationships/theme" Target="theme/theme1.xml"  /><Relationship Id="rId19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1.png"  /><Relationship Id="rId3" Type="http://schemas.openxmlformats.org/officeDocument/2006/relationships/image" Target="../media/image2.png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2.png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1.png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제목 슬라이드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"/>
          <p:cNvSpPr/>
          <p:nvPr/>
        </p:nvSpPr>
        <p:spPr>
          <a:xfrm rot="1675461">
            <a:off x="7710913" y="4465880"/>
            <a:ext cx="1974687" cy="2262303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914" h="2387008">
                <a:moveTo>
                  <a:pt x="2149914" y="1896331"/>
                </a:moveTo>
                <a:cubicBezTo>
                  <a:pt x="1829468" y="2387008"/>
                  <a:pt x="1098776" y="2360781"/>
                  <a:pt x="751562" y="2207311"/>
                </a:cubicBezTo>
                <a:cubicBezTo>
                  <a:pt x="404348" y="2053841"/>
                  <a:pt x="0" y="1341617"/>
                  <a:pt x="66630" y="975512"/>
                </a:cubicBezTo>
                <a:cubicBezTo>
                  <a:pt x="133260" y="609407"/>
                  <a:pt x="565393" y="0"/>
                  <a:pt x="1151342" y="10683"/>
                </a:cubicBezTo>
                <a:lnTo>
                  <a:pt x="2149914" y="1896331"/>
                </a:lnTo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  <a:alpha val="26000"/>
                </a:schemeClr>
              </a:gs>
              <a:gs pos="100000">
                <a:schemeClr val="tx2">
                  <a:lumMod val="60000"/>
                  <a:lumOff val="40000"/>
                  <a:alpha val="53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5" name=""/>
          <p:cNvSpPr/>
          <p:nvPr/>
        </p:nvSpPr>
        <p:spPr>
          <a:xfrm rot="6944462" flipH="1">
            <a:off x="7661166" y="3802847"/>
            <a:ext cx="1195084" cy="138943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7" name=""/>
          <p:cNvSpPr/>
          <p:nvPr/>
        </p:nvSpPr>
        <p:spPr>
          <a:xfrm>
            <a:off x="-95241" y="-9778"/>
            <a:ext cx="3186000" cy="2981578"/>
          </a:xfrm>
          <a:custGeom>
            <a:avLst/>
            <a:gdLst>
              <a:gd name="connsiteX0" fmla="*/ 0 w 3454400"/>
              <a:gd name="connsiteY0" fmla="*/ 1727200 h 3454400"/>
              <a:gd name="connsiteX1" fmla="*/ 505887 w 3454400"/>
              <a:gd name="connsiteY1" fmla="*/ 505885 h 3454400"/>
              <a:gd name="connsiteX2" fmla="*/ 1727203 w 3454400"/>
              <a:gd name="connsiteY2" fmla="*/ 2 h 3454400"/>
              <a:gd name="connsiteX3" fmla="*/ 2948518 w 3454400"/>
              <a:gd name="connsiteY3" fmla="*/ 505889 h 3454400"/>
              <a:gd name="connsiteX4" fmla="*/ 3454401 w 3454400"/>
              <a:gd name="connsiteY4" fmla="*/ 1727205 h 3454400"/>
              <a:gd name="connsiteX5" fmla="*/ 2948515 w 3454400"/>
              <a:gd name="connsiteY5" fmla="*/ 2948520 h 3454400"/>
              <a:gd name="connsiteX6" fmla="*/ 1727200 w 3454400"/>
              <a:gd name="connsiteY6" fmla="*/ 3454405 h 3454400"/>
              <a:gd name="connsiteX7" fmla="*/ 505885 w 3454400"/>
              <a:gd name="connsiteY7" fmla="*/ 2948519 h 3454400"/>
              <a:gd name="connsiteX8" fmla="*/ 1 w 3454400"/>
              <a:gd name="connsiteY8" fmla="*/ 1727203 h 3454400"/>
              <a:gd name="connsiteX9" fmla="*/ 0 w 3454400"/>
              <a:gd name="connsiteY9" fmla="*/ 1727200 h 3454400"/>
              <a:gd name="connsiteX0" fmla="*/ 0 w 3454402"/>
              <a:gd name="connsiteY0" fmla="*/ 1727199 h 3503915"/>
              <a:gd name="connsiteX1" fmla="*/ 505887 w 3454402"/>
              <a:gd name="connsiteY1" fmla="*/ 505884 h 3503915"/>
              <a:gd name="connsiteX2" fmla="*/ 1727203 w 3454402"/>
              <a:gd name="connsiteY2" fmla="*/ 1 h 3503915"/>
              <a:gd name="connsiteX3" fmla="*/ 2948518 w 3454402"/>
              <a:gd name="connsiteY3" fmla="*/ 505888 h 3503915"/>
              <a:gd name="connsiteX4" fmla="*/ 3454401 w 3454402"/>
              <a:gd name="connsiteY4" fmla="*/ 1727204 h 3503915"/>
              <a:gd name="connsiteX5" fmla="*/ 2948515 w 3454402"/>
              <a:gd name="connsiteY5" fmla="*/ 2948519 h 3503915"/>
              <a:gd name="connsiteX6" fmla="*/ 1727200 w 3454402"/>
              <a:gd name="connsiteY6" fmla="*/ 3454404 h 3503915"/>
              <a:gd name="connsiteX7" fmla="*/ 879375 w 3454402"/>
              <a:gd name="connsiteY7" fmla="*/ 3245584 h 3503915"/>
              <a:gd name="connsiteX8" fmla="*/ 505885 w 3454402"/>
              <a:gd name="connsiteY8" fmla="*/ 2948518 h 3503915"/>
              <a:gd name="connsiteX9" fmla="*/ 1 w 3454402"/>
              <a:gd name="connsiteY9" fmla="*/ 1727202 h 3503915"/>
              <a:gd name="connsiteX10" fmla="*/ 0 w 3454402"/>
              <a:gd name="connsiteY10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424867 h 3201583"/>
              <a:gd name="connsiteX1" fmla="*/ 505887 w 3512201"/>
              <a:gd name="connsiteY1" fmla="*/ 203552 h 3201583"/>
              <a:gd name="connsiteX2" fmla="*/ 2948518 w 3512201"/>
              <a:gd name="connsiteY2" fmla="*/ 203556 h 3201583"/>
              <a:gd name="connsiteX3" fmla="*/ 3295316 w 3512201"/>
              <a:gd name="connsiteY3" fmla="*/ 739067 h 3201583"/>
              <a:gd name="connsiteX4" fmla="*/ 3454401 w 3512201"/>
              <a:gd name="connsiteY4" fmla="*/ 1424872 h 3201583"/>
              <a:gd name="connsiteX5" fmla="*/ 2948515 w 3512201"/>
              <a:gd name="connsiteY5" fmla="*/ 2646187 h 3201583"/>
              <a:gd name="connsiteX6" fmla="*/ 1727200 w 3512201"/>
              <a:gd name="connsiteY6" fmla="*/ 3152072 h 3201583"/>
              <a:gd name="connsiteX7" fmla="*/ 879375 w 3512201"/>
              <a:gd name="connsiteY7" fmla="*/ 2943252 h 3201583"/>
              <a:gd name="connsiteX8" fmla="*/ 505885 w 3512201"/>
              <a:gd name="connsiteY8" fmla="*/ 2646186 h 3201583"/>
              <a:gd name="connsiteX9" fmla="*/ 1 w 3512201"/>
              <a:gd name="connsiteY9" fmla="*/ 1424870 h 3201583"/>
              <a:gd name="connsiteX10" fmla="*/ 0 w 3512201"/>
              <a:gd name="connsiteY10" fmla="*/ 1424867 h 3201583"/>
              <a:gd name="connsiteX0" fmla="*/ 0 w 3512201"/>
              <a:gd name="connsiteY0" fmla="*/ 1223268 h 2999984"/>
              <a:gd name="connsiteX1" fmla="*/ 877262 w 3512201"/>
              <a:gd name="connsiteY1" fmla="*/ 525728 h 2999984"/>
              <a:gd name="connsiteX2" fmla="*/ 2948518 w 3512201"/>
              <a:gd name="connsiteY2" fmla="*/ 1957 h 2999984"/>
              <a:gd name="connsiteX3" fmla="*/ 3295316 w 3512201"/>
              <a:gd name="connsiteY3" fmla="*/ 537468 h 2999984"/>
              <a:gd name="connsiteX4" fmla="*/ 3454401 w 3512201"/>
              <a:gd name="connsiteY4" fmla="*/ 1223273 h 2999984"/>
              <a:gd name="connsiteX5" fmla="*/ 2948515 w 3512201"/>
              <a:gd name="connsiteY5" fmla="*/ 2444588 h 2999984"/>
              <a:gd name="connsiteX6" fmla="*/ 1727200 w 3512201"/>
              <a:gd name="connsiteY6" fmla="*/ 2950473 h 2999984"/>
              <a:gd name="connsiteX7" fmla="*/ 879375 w 3512201"/>
              <a:gd name="connsiteY7" fmla="*/ 2741653 h 2999984"/>
              <a:gd name="connsiteX8" fmla="*/ 505885 w 3512201"/>
              <a:gd name="connsiteY8" fmla="*/ 2444587 h 2999984"/>
              <a:gd name="connsiteX9" fmla="*/ 1 w 3512201"/>
              <a:gd name="connsiteY9" fmla="*/ 1223271 h 2999984"/>
              <a:gd name="connsiteX10" fmla="*/ 0 w 3512201"/>
              <a:gd name="connsiteY10" fmla="*/ 1223268 h 2999984"/>
              <a:gd name="connsiteX0" fmla="*/ 0 w 3512201"/>
              <a:gd name="connsiteY0" fmla="*/ 811840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9" fmla="*/ 0 w 3512201"/>
              <a:gd name="connsiteY9" fmla="*/ 811840 h 2588556"/>
              <a:gd name="connsiteX0" fmla="*/ 1 w 3512201"/>
              <a:gd name="connsiteY0" fmla="*/ 811843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0" fmla="*/ 93528 w 3099844"/>
              <a:gd name="connsiteY0" fmla="*/ 2033159 h 2588556"/>
              <a:gd name="connsiteX1" fmla="*/ 464905 w 3099844"/>
              <a:gd name="connsiteY1" fmla="*/ 114300 h 2588556"/>
              <a:gd name="connsiteX2" fmla="*/ 2882959 w 3099844"/>
              <a:gd name="connsiteY2" fmla="*/ 126040 h 2588556"/>
              <a:gd name="connsiteX3" fmla="*/ 3042044 w 3099844"/>
              <a:gd name="connsiteY3" fmla="*/ 811845 h 2588556"/>
              <a:gd name="connsiteX4" fmla="*/ 2536158 w 3099844"/>
              <a:gd name="connsiteY4" fmla="*/ 2033160 h 2588556"/>
              <a:gd name="connsiteX5" fmla="*/ 1314843 w 3099844"/>
              <a:gd name="connsiteY5" fmla="*/ 2539045 h 2588556"/>
              <a:gd name="connsiteX6" fmla="*/ 467018 w 3099844"/>
              <a:gd name="connsiteY6" fmla="*/ 2330225 h 2588556"/>
              <a:gd name="connsiteX7" fmla="*/ 93528 w 3099844"/>
              <a:gd name="connsiteY7" fmla="*/ 2033159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11070 w 2643896"/>
              <a:gd name="connsiteY0" fmla="*/ 2330225 h 2588556"/>
              <a:gd name="connsiteX1" fmla="*/ 8957 w 2643896"/>
              <a:gd name="connsiteY1" fmla="*/ 114300 h 2588556"/>
              <a:gd name="connsiteX2" fmla="*/ 2427011 w 2643896"/>
              <a:gd name="connsiteY2" fmla="*/ 126040 h 2588556"/>
              <a:gd name="connsiteX3" fmla="*/ 2586096 w 2643896"/>
              <a:gd name="connsiteY3" fmla="*/ 811845 h 2588556"/>
              <a:gd name="connsiteX4" fmla="*/ 2080210 w 2643896"/>
              <a:gd name="connsiteY4" fmla="*/ 2033160 h 2588556"/>
              <a:gd name="connsiteX5" fmla="*/ 858895 w 2643896"/>
              <a:gd name="connsiteY5" fmla="*/ 2539045 h 2588556"/>
              <a:gd name="connsiteX6" fmla="*/ 11070 w 2643896"/>
              <a:gd name="connsiteY6" fmla="*/ 2330225 h 2588556"/>
              <a:gd name="connsiteX0" fmla="*/ 11070 w 2643896"/>
              <a:gd name="connsiteY0" fmla="*/ 2320442 h 2578773"/>
              <a:gd name="connsiteX1" fmla="*/ 8957 w 2643896"/>
              <a:gd name="connsiteY1" fmla="*/ 104517 h 2578773"/>
              <a:gd name="connsiteX2" fmla="*/ 2427011 w 2643896"/>
              <a:gd name="connsiteY2" fmla="*/ 116257 h 2578773"/>
              <a:gd name="connsiteX3" fmla="*/ 2586096 w 2643896"/>
              <a:gd name="connsiteY3" fmla="*/ 802062 h 2578773"/>
              <a:gd name="connsiteX4" fmla="*/ 2080210 w 2643896"/>
              <a:gd name="connsiteY4" fmla="*/ 2023377 h 2578773"/>
              <a:gd name="connsiteX5" fmla="*/ 858895 w 2643896"/>
              <a:gd name="connsiteY5" fmla="*/ 2529262 h 2578773"/>
              <a:gd name="connsiteX6" fmla="*/ 11070 w 2643896"/>
              <a:gd name="connsiteY6" fmla="*/ 2320442 h 2578773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896" h="2474256">
                <a:moveTo>
                  <a:pt x="11070" y="2215925"/>
                </a:moveTo>
                <a:cubicBezTo>
                  <a:pt x="12189" y="1417165"/>
                  <a:pt x="0" y="646764"/>
                  <a:pt x="8957" y="0"/>
                </a:cubicBezTo>
                <a:lnTo>
                  <a:pt x="2427011" y="11740"/>
                </a:lnTo>
                <a:cubicBezTo>
                  <a:pt x="2511325" y="215293"/>
                  <a:pt x="2643896" y="379692"/>
                  <a:pt x="2586096" y="697545"/>
                </a:cubicBezTo>
                <a:cubicBezTo>
                  <a:pt x="2586096" y="1155627"/>
                  <a:pt x="2404124" y="1594947"/>
                  <a:pt x="2080210" y="1918860"/>
                </a:cubicBezTo>
                <a:cubicBezTo>
                  <a:pt x="1649617" y="2160958"/>
                  <a:pt x="1203752" y="2375234"/>
                  <a:pt x="858895" y="2424745"/>
                </a:cubicBezTo>
                <a:cubicBezTo>
                  <a:pt x="514038" y="2474256"/>
                  <a:pt x="63025" y="2314677"/>
                  <a:pt x="11070" y="2215925"/>
                </a:cubicBezTo>
              </a:path>
            </a:pathLst>
          </a:custGeom>
          <a:gradFill>
            <a:gsLst>
              <a:gs pos="0">
                <a:schemeClr val="bg2">
                  <a:lumMod val="90000"/>
                  <a:alpha val="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4" name=""/>
          <p:cNvSpPr/>
          <p:nvPr/>
        </p:nvSpPr>
        <p:spPr>
          <a:xfrm rot="6177926" flipH="1">
            <a:off x="5180784" y="1021450"/>
            <a:ext cx="848385" cy="98635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90000"/>
                </a:schemeClr>
              </a:gs>
              <a:gs pos="100000">
                <a:schemeClr val="tx2">
                  <a:alpha val="36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8" name=""/>
          <p:cNvSpPr/>
          <p:nvPr/>
        </p:nvSpPr>
        <p:spPr>
          <a:xfrm rot="715747">
            <a:off x="1600199" y="1066800"/>
            <a:ext cx="2183687" cy="165247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20000"/>
                  <a:lumOff val="80000"/>
                  <a:alpha val="2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2" name=""/>
          <p:cNvSpPr/>
          <p:nvPr/>
        </p:nvSpPr>
        <p:spPr>
          <a:xfrm rot="3498807">
            <a:off x="8159427" y="2952978"/>
            <a:ext cx="802483" cy="875670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accent1">
                  <a:lumMod val="20000"/>
                  <a:lumOff val="80000"/>
                  <a:alpha val="2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pic>
        <p:nvPicPr>
          <p:cNvPr id="2050" name="" descr="라인"/>
          <p:cNvPicPr>
            <a:picLocks noChangeAspect="1" noChangeArrowheads="1"/>
          </p:cNvPicPr>
          <p:nvPr/>
        </p:nvPicPr>
        <p:blipFill rotWithShape="1">
          <a:blip r:embed="rId2">
            <a:alphaModFix/>
            <a:lum/>
          </a:blip>
          <a:srcRect/>
          <a:stretch>
            <a:fillRect/>
          </a:stretch>
        </p:blipFill>
        <p:spPr>
          <a:xfrm>
            <a:off x="0" y="6486525"/>
            <a:ext cx="9143999" cy="3714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0" name=""/>
          <p:cNvSpPr/>
          <p:nvPr/>
        </p:nvSpPr>
        <p:spPr>
          <a:xfrm rot="3498807">
            <a:off x="4363962" y="1075057"/>
            <a:ext cx="1065386" cy="132686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bg2">
                  <a:alpha val="82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1" name=""/>
          <p:cNvSpPr/>
          <p:nvPr/>
        </p:nvSpPr>
        <p:spPr>
          <a:xfrm rot="6177926" flipH="1">
            <a:off x="255542" y="3221393"/>
            <a:ext cx="577270" cy="671147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  <a:alpha val="32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pic>
        <p:nvPicPr>
          <p:cNvPr id="22" name="" descr="상단터치"/>
          <p:cNvPicPr>
            <a:picLocks noChangeAspect="1" noChangeArrowheads="1"/>
          </p:cNvPicPr>
          <p:nvPr/>
        </p:nvPicPr>
        <p:blipFill rotWithShape="1">
          <a:blip r:embed="rId3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9143999" cy="35242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685799" y="2971800"/>
            <a:ext cx="7772399" cy="974724"/>
          </a:xfrm>
          <a:effectLst/>
        </p:spPr>
        <p:txBody>
          <a:bodyPr>
            <a:noAutofit/>
          </a:bodyPr>
          <a:lstStyle>
            <a:lvl1pPr algn="ctr">
              <a:defRPr sz="5400">
                <a:solidFill>
                  <a:schemeClr val="accent5"/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subTitle" idx="1"/>
          </p:nvPr>
        </p:nvSpPr>
        <p:spPr>
          <a:xfrm>
            <a:off x="1371599" y="3956036"/>
            <a:ext cx="6400799" cy="68103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19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24" name="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23" name="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간지" type="objOnly" preserve="1">
  <p:cSld name="간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"/>
          <p:cNvSpPr/>
          <p:nvPr/>
        </p:nvSpPr>
        <p:spPr>
          <a:xfrm rot="17818018" flipV="1">
            <a:off x="8319722" y="3298933"/>
            <a:ext cx="447092" cy="64738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60000"/>
                  <a:lumOff val="40000"/>
                  <a:alpha val="68000"/>
                </a:schemeClr>
              </a:gs>
              <a:gs pos="100000">
                <a:schemeClr val="tx2">
                  <a:lumMod val="20000"/>
                  <a:lumOff val="80000"/>
                  <a:alpha val="27000"/>
                </a:schemeClr>
              </a:gs>
            </a:gsLst>
            <a:lin ang="90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7" name=""/>
          <p:cNvSpPr/>
          <p:nvPr/>
        </p:nvSpPr>
        <p:spPr>
          <a:xfrm rot="3498807">
            <a:off x="8312883" y="3922758"/>
            <a:ext cx="677408" cy="739189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94000"/>
                </a:schemeClr>
              </a:gs>
              <a:gs pos="100000">
                <a:schemeClr val="accent1">
                  <a:lumMod val="40000"/>
                  <a:lumOff val="60000"/>
                  <a:alpha val="0"/>
                </a:schemeClr>
              </a:gs>
            </a:gsLst>
            <a:lin ang="42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8" name=""/>
          <p:cNvSpPr/>
          <p:nvPr/>
        </p:nvSpPr>
        <p:spPr>
          <a:xfrm rot="2152626" flipH="1" flipV="1">
            <a:off x="-888228" y="-84071"/>
            <a:ext cx="2858225" cy="3289000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  <a:gd name="connsiteX0" fmla="*/ 2109184 w 2109184"/>
              <a:gd name="connsiteY0" fmla="*/ 1896331 h 2387008"/>
              <a:gd name="connsiteX1" fmla="*/ 955211 w 2109184"/>
              <a:gd name="connsiteY1" fmla="*/ 2037418 h 2387008"/>
              <a:gd name="connsiteX2" fmla="*/ 25900 w 2109184"/>
              <a:gd name="connsiteY2" fmla="*/ 975512 h 2387008"/>
              <a:gd name="connsiteX3" fmla="*/ 1110612 w 2109184"/>
              <a:gd name="connsiteY3" fmla="*/ 10683 h 2387008"/>
              <a:gd name="connsiteX4" fmla="*/ 2109184 w 2109184"/>
              <a:gd name="connsiteY4" fmla="*/ 1896331 h 2387008"/>
              <a:gd name="connsiteX0" fmla="*/ 1584521 w 1584521"/>
              <a:gd name="connsiteY0" fmla="*/ 1896331 h 2387008"/>
              <a:gd name="connsiteX1" fmla="*/ 430548 w 1584521"/>
              <a:gd name="connsiteY1" fmla="*/ 2037418 h 2387008"/>
              <a:gd name="connsiteX2" fmla="*/ 41167 w 1584521"/>
              <a:gd name="connsiteY2" fmla="*/ 796374 h 2387008"/>
              <a:gd name="connsiteX3" fmla="*/ 585949 w 1584521"/>
              <a:gd name="connsiteY3" fmla="*/ 10683 h 2387008"/>
              <a:gd name="connsiteX4" fmla="*/ 1584521 w 1584521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521" h="2387008">
                <a:moveTo>
                  <a:pt x="1584521" y="1896331"/>
                </a:moveTo>
                <a:cubicBezTo>
                  <a:pt x="1264075" y="2387008"/>
                  <a:pt x="687774" y="2220744"/>
                  <a:pt x="430548" y="2037418"/>
                </a:cubicBezTo>
                <a:cubicBezTo>
                  <a:pt x="173322" y="1854092"/>
                  <a:pt x="15267" y="1134163"/>
                  <a:pt x="41167" y="796374"/>
                </a:cubicBezTo>
                <a:cubicBezTo>
                  <a:pt x="67067" y="458585"/>
                  <a:pt x="0" y="0"/>
                  <a:pt x="585949" y="10683"/>
                </a:cubicBezTo>
                <a:lnTo>
                  <a:pt x="1584521" y="1896331"/>
                </a:lnTo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61000"/>
                </a:schemeClr>
              </a:gs>
              <a:gs pos="100000">
                <a:schemeClr val="accent1">
                  <a:lumMod val="40000"/>
                  <a:lumOff val="60000"/>
                  <a:alpha val="0"/>
                </a:schemeClr>
              </a:gs>
            </a:gsLst>
            <a:lin ang="198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"/>
          <p:cNvSpPr/>
          <p:nvPr/>
        </p:nvSpPr>
        <p:spPr>
          <a:xfrm rot="19473186" flipV="1">
            <a:off x="8218777" y="4967089"/>
            <a:ext cx="1417423" cy="1631049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  <a:gd name="connsiteX0" fmla="*/ 2109184 w 2109184"/>
              <a:gd name="connsiteY0" fmla="*/ 1896331 h 2387008"/>
              <a:gd name="connsiteX1" fmla="*/ 955211 w 2109184"/>
              <a:gd name="connsiteY1" fmla="*/ 2037418 h 2387008"/>
              <a:gd name="connsiteX2" fmla="*/ 25900 w 2109184"/>
              <a:gd name="connsiteY2" fmla="*/ 975512 h 2387008"/>
              <a:gd name="connsiteX3" fmla="*/ 1110612 w 2109184"/>
              <a:gd name="connsiteY3" fmla="*/ 10683 h 2387008"/>
              <a:gd name="connsiteX4" fmla="*/ 2109184 w 2109184"/>
              <a:gd name="connsiteY4" fmla="*/ 1896331 h 2387008"/>
              <a:gd name="connsiteX0" fmla="*/ 1584521 w 1584521"/>
              <a:gd name="connsiteY0" fmla="*/ 1896331 h 2387008"/>
              <a:gd name="connsiteX1" fmla="*/ 430548 w 1584521"/>
              <a:gd name="connsiteY1" fmla="*/ 2037418 h 2387008"/>
              <a:gd name="connsiteX2" fmla="*/ 41167 w 1584521"/>
              <a:gd name="connsiteY2" fmla="*/ 796374 h 2387008"/>
              <a:gd name="connsiteX3" fmla="*/ 585949 w 1584521"/>
              <a:gd name="connsiteY3" fmla="*/ 10683 h 2387008"/>
              <a:gd name="connsiteX4" fmla="*/ 1584521 w 1584521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521" h="2387008">
                <a:moveTo>
                  <a:pt x="1584521" y="1896331"/>
                </a:moveTo>
                <a:cubicBezTo>
                  <a:pt x="1264075" y="2387008"/>
                  <a:pt x="687774" y="2220744"/>
                  <a:pt x="430548" y="2037418"/>
                </a:cubicBezTo>
                <a:cubicBezTo>
                  <a:pt x="173322" y="1854092"/>
                  <a:pt x="15267" y="1134163"/>
                  <a:pt x="41167" y="796374"/>
                </a:cubicBezTo>
                <a:cubicBezTo>
                  <a:pt x="67067" y="458585"/>
                  <a:pt x="0" y="0"/>
                  <a:pt x="585949" y="10683"/>
                </a:cubicBezTo>
                <a:lnTo>
                  <a:pt x="1584521" y="1896331"/>
                </a:lnTo>
              </a:path>
            </a:pathLst>
          </a:custGeom>
          <a:gradFill>
            <a:gsLst>
              <a:gs pos="0">
                <a:schemeClr val="bg2">
                  <a:alpha val="59000"/>
                </a:schemeClr>
              </a:gs>
              <a:gs pos="100000">
                <a:schemeClr val="bg2">
                  <a:lumMod val="75000"/>
                  <a:alpha val="9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" name=""/>
          <p:cNvSpPr/>
          <p:nvPr/>
        </p:nvSpPr>
        <p:spPr>
          <a:xfrm rot="14524539" flipV="1">
            <a:off x="482990" y="-568624"/>
            <a:ext cx="2149914" cy="2387007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914" h="2387008">
                <a:moveTo>
                  <a:pt x="2149914" y="1896331"/>
                </a:moveTo>
                <a:cubicBezTo>
                  <a:pt x="1829468" y="2387008"/>
                  <a:pt x="1098776" y="2360781"/>
                  <a:pt x="751562" y="2207311"/>
                </a:cubicBezTo>
                <a:cubicBezTo>
                  <a:pt x="404348" y="2053841"/>
                  <a:pt x="0" y="1341617"/>
                  <a:pt x="66630" y="975512"/>
                </a:cubicBezTo>
                <a:cubicBezTo>
                  <a:pt x="133260" y="609407"/>
                  <a:pt x="565393" y="0"/>
                  <a:pt x="1151342" y="10683"/>
                </a:cubicBezTo>
                <a:lnTo>
                  <a:pt x="2149914" y="1896331"/>
                </a:lnTo>
              </a:path>
            </a:pathLst>
          </a:custGeom>
          <a:gradFill>
            <a:gsLst>
              <a:gs pos="0">
                <a:schemeClr val="bg2">
                  <a:alpha val="41000"/>
                </a:schemeClr>
              </a:gs>
              <a:gs pos="100000">
                <a:schemeClr val="bg2">
                  <a:lumMod val="75000"/>
                  <a:alpha val="71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pic>
        <p:nvPicPr>
          <p:cNvPr id="11" name="" descr="상단터치"/>
          <p:cNvPicPr>
            <a:picLocks noChangeAspect="1" noChangeArrowheads="1"/>
          </p:cNvPicPr>
          <p:nvPr/>
        </p:nvPicPr>
        <p:blipFill rotWithShape="1">
          <a:blip r:embed="rId2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9143999" cy="35242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2" name=""/>
          <p:cNvSpPr/>
          <p:nvPr/>
        </p:nvSpPr>
        <p:spPr>
          <a:xfrm rot="13126932" flipH="1" flipV="1">
            <a:off x="8636701" y="4440722"/>
            <a:ext cx="828216" cy="953041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  <a:gd name="connsiteX0" fmla="*/ 2109184 w 2109184"/>
              <a:gd name="connsiteY0" fmla="*/ 1896331 h 2387008"/>
              <a:gd name="connsiteX1" fmla="*/ 955211 w 2109184"/>
              <a:gd name="connsiteY1" fmla="*/ 2037418 h 2387008"/>
              <a:gd name="connsiteX2" fmla="*/ 25900 w 2109184"/>
              <a:gd name="connsiteY2" fmla="*/ 975512 h 2387008"/>
              <a:gd name="connsiteX3" fmla="*/ 1110612 w 2109184"/>
              <a:gd name="connsiteY3" fmla="*/ 10683 h 2387008"/>
              <a:gd name="connsiteX4" fmla="*/ 2109184 w 2109184"/>
              <a:gd name="connsiteY4" fmla="*/ 1896331 h 2387008"/>
              <a:gd name="connsiteX0" fmla="*/ 1584521 w 1584521"/>
              <a:gd name="connsiteY0" fmla="*/ 1896331 h 2387008"/>
              <a:gd name="connsiteX1" fmla="*/ 430548 w 1584521"/>
              <a:gd name="connsiteY1" fmla="*/ 2037418 h 2387008"/>
              <a:gd name="connsiteX2" fmla="*/ 41167 w 1584521"/>
              <a:gd name="connsiteY2" fmla="*/ 796374 h 2387008"/>
              <a:gd name="connsiteX3" fmla="*/ 585949 w 1584521"/>
              <a:gd name="connsiteY3" fmla="*/ 10683 h 2387008"/>
              <a:gd name="connsiteX4" fmla="*/ 1584521 w 1584521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521" h="2387008">
                <a:moveTo>
                  <a:pt x="1584521" y="1896331"/>
                </a:moveTo>
                <a:cubicBezTo>
                  <a:pt x="1264075" y="2387008"/>
                  <a:pt x="687774" y="2220744"/>
                  <a:pt x="430548" y="2037418"/>
                </a:cubicBezTo>
                <a:cubicBezTo>
                  <a:pt x="173322" y="1854092"/>
                  <a:pt x="15267" y="1134163"/>
                  <a:pt x="41167" y="796374"/>
                </a:cubicBezTo>
                <a:cubicBezTo>
                  <a:pt x="67067" y="458585"/>
                  <a:pt x="0" y="0"/>
                  <a:pt x="585949" y="10683"/>
                </a:cubicBezTo>
                <a:lnTo>
                  <a:pt x="1584521" y="1896331"/>
                </a:lnTo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83000"/>
                </a:schemeClr>
              </a:gs>
              <a:gs pos="100000">
                <a:schemeClr val="accent1">
                  <a:lumMod val="40000"/>
                  <a:lumOff val="60000"/>
                  <a:alpha val="35000"/>
                </a:schemeClr>
              </a:gs>
            </a:gsLst>
            <a:lin ang="198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457199" y="2677886"/>
            <a:ext cx="8229599" cy="1568898"/>
          </a:xfrm>
        </p:spPr>
        <p:txBody>
          <a:bodyPr/>
          <a:lstStyle>
            <a:lvl1pPr algn="ctr">
              <a:defRPr sz="5400">
                <a:solidFill>
                  <a:schemeClr val="accent5"/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1469570" y="1000108"/>
            <a:ext cx="6204857" cy="923925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8" name=""/>
          <p:cNvSpPr>
            <a:spLocks noGrp="1"/>
          </p:cNvSpPr>
          <p:nvPr>
            <p:ph type="body" sz="quarter" idx="14"/>
          </p:nvPr>
        </p:nvSpPr>
        <p:spPr>
          <a:xfrm>
            <a:off x="1478437" y="2286000"/>
            <a:ext cx="6206399" cy="3429000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다섯째 목차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orient="vert" idx="0"/>
          </p:nvPr>
        </p:nvSpPr>
        <p:spPr>
          <a:xfrm>
            <a:off x="7467599" y="274638"/>
            <a:ext cx="1219199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847114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" descr="라인"/>
          <p:cNvPicPr>
            <a:picLocks noChangeAspect="1" noChangeArrowheads="1"/>
          </p:cNvPicPr>
          <p:nvPr/>
        </p:nvPicPr>
        <p:blipFill rotWithShape="1">
          <a:blip r:embed="rId2">
            <a:alphaModFix/>
            <a:lum/>
          </a:blip>
          <a:srcRect/>
          <a:stretch>
            <a:fillRect/>
          </a:stretch>
        </p:blipFill>
        <p:spPr>
          <a:xfrm>
            <a:off x="0" y="6486525"/>
            <a:ext cx="9143999" cy="3714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8" name=""/>
          <p:cNvSpPr/>
          <p:nvPr/>
        </p:nvSpPr>
        <p:spPr>
          <a:xfrm rot="21160224">
            <a:off x="4207282" y="1089941"/>
            <a:ext cx="2383416" cy="2195166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0904"/>
              <a:gd name="connsiteX1" fmla="*/ 74380 w 802483"/>
              <a:gd name="connsiteY1" fmla="*/ 135498 h 870904"/>
              <a:gd name="connsiteX2" fmla="*/ 397670 w 802483"/>
              <a:gd name="connsiteY2" fmla="*/ 1588 h 870904"/>
              <a:gd name="connsiteX3" fmla="*/ 687622 w 802483"/>
              <a:gd name="connsiteY3" fmla="*/ 145024 h 870904"/>
              <a:gd name="connsiteX4" fmla="*/ 802482 w 802483"/>
              <a:gd name="connsiteY4" fmla="*/ 442120 h 870904"/>
              <a:gd name="connsiteX5" fmla="*/ 667232 w 802483"/>
              <a:gd name="connsiteY5" fmla="*/ 738237 h 870904"/>
              <a:gd name="connsiteX6" fmla="*/ 402432 w 802483"/>
              <a:gd name="connsiteY6" fmla="*/ 868364 h 870904"/>
              <a:gd name="connsiteX7" fmla="*/ 160123 w 802483"/>
              <a:gd name="connsiteY7" fmla="*/ 753480 h 870904"/>
              <a:gd name="connsiteX8" fmla="*/ 1 w 802483"/>
              <a:gd name="connsiteY8" fmla="*/ 582614 h 870904"/>
              <a:gd name="connsiteX9" fmla="*/ 16669 w 802483"/>
              <a:gd name="connsiteY9" fmla="*/ 458787 h 870904"/>
              <a:gd name="connsiteX0" fmla="*/ 16669 w 802483"/>
              <a:gd name="connsiteY0" fmla="*/ 458787 h 875425"/>
              <a:gd name="connsiteX1" fmla="*/ 74380 w 802483"/>
              <a:gd name="connsiteY1" fmla="*/ 135498 h 875425"/>
              <a:gd name="connsiteX2" fmla="*/ 397670 w 802483"/>
              <a:gd name="connsiteY2" fmla="*/ 1588 h 875425"/>
              <a:gd name="connsiteX3" fmla="*/ 687622 w 802483"/>
              <a:gd name="connsiteY3" fmla="*/ 145024 h 875425"/>
              <a:gd name="connsiteX4" fmla="*/ 802482 w 802483"/>
              <a:gd name="connsiteY4" fmla="*/ 442120 h 875425"/>
              <a:gd name="connsiteX5" fmla="*/ 667232 w 802483"/>
              <a:gd name="connsiteY5" fmla="*/ 738237 h 875425"/>
              <a:gd name="connsiteX6" fmla="*/ 402432 w 802483"/>
              <a:gd name="connsiteY6" fmla="*/ 868364 h 875425"/>
              <a:gd name="connsiteX7" fmla="*/ 134623 w 802483"/>
              <a:gd name="connsiteY7" fmla="*/ 780604 h 875425"/>
              <a:gd name="connsiteX8" fmla="*/ 1 w 802483"/>
              <a:gd name="connsiteY8" fmla="*/ 582614 h 875425"/>
              <a:gd name="connsiteX9" fmla="*/ 16669 w 802483"/>
              <a:gd name="connsiteY9" fmla="*/ 458787 h 875425"/>
              <a:gd name="connsiteX0" fmla="*/ 90586 w 876400"/>
              <a:gd name="connsiteY0" fmla="*/ 458787 h 875425"/>
              <a:gd name="connsiteX1" fmla="*/ 148297 w 876400"/>
              <a:gd name="connsiteY1" fmla="*/ 135498 h 875425"/>
              <a:gd name="connsiteX2" fmla="*/ 471587 w 876400"/>
              <a:gd name="connsiteY2" fmla="*/ 1588 h 875425"/>
              <a:gd name="connsiteX3" fmla="*/ 761539 w 876400"/>
              <a:gd name="connsiteY3" fmla="*/ 145024 h 875425"/>
              <a:gd name="connsiteX4" fmla="*/ 876399 w 876400"/>
              <a:gd name="connsiteY4" fmla="*/ 442120 h 875425"/>
              <a:gd name="connsiteX5" fmla="*/ 741149 w 876400"/>
              <a:gd name="connsiteY5" fmla="*/ 738237 h 875425"/>
              <a:gd name="connsiteX6" fmla="*/ 476349 w 876400"/>
              <a:gd name="connsiteY6" fmla="*/ 868364 h 875425"/>
              <a:gd name="connsiteX7" fmla="*/ 208540 w 876400"/>
              <a:gd name="connsiteY7" fmla="*/ 780604 h 875425"/>
              <a:gd name="connsiteX8" fmla="*/ 1 w 876400"/>
              <a:gd name="connsiteY8" fmla="*/ 592372 h 875425"/>
              <a:gd name="connsiteX9" fmla="*/ 90586 w 876400"/>
              <a:gd name="connsiteY9" fmla="*/ 458787 h 875425"/>
              <a:gd name="connsiteX0" fmla="*/ 38718 w 876400"/>
              <a:gd name="connsiteY0" fmla="*/ 392920 h 875425"/>
              <a:gd name="connsiteX1" fmla="*/ 148297 w 876400"/>
              <a:gd name="connsiteY1" fmla="*/ 135498 h 875425"/>
              <a:gd name="connsiteX2" fmla="*/ 471587 w 876400"/>
              <a:gd name="connsiteY2" fmla="*/ 1588 h 875425"/>
              <a:gd name="connsiteX3" fmla="*/ 761539 w 876400"/>
              <a:gd name="connsiteY3" fmla="*/ 145024 h 875425"/>
              <a:gd name="connsiteX4" fmla="*/ 876399 w 876400"/>
              <a:gd name="connsiteY4" fmla="*/ 442120 h 875425"/>
              <a:gd name="connsiteX5" fmla="*/ 741149 w 876400"/>
              <a:gd name="connsiteY5" fmla="*/ 738237 h 875425"/>
              <a:gd name="connsiteX6" fmla="*/ 476349 w 876400"/>
              <a:gd name="connsiteY6" fmla="*/ 868364 h 875425"/>
              <a:gd name="connsiteX7" fmla="*/ 208540 w 876400"/>
              <a:gd name="connsiteY7" fmla="*/ 780604 h 875425"/>
              <a:gd name="connsiteX8" fmla="*/ 1 w 876400"/>
              <a:gd name="connsiteY8" fmla="*/ 592372 h 875425"/>
              <a:gd name="connsiteX9" fmla="*/ 38718 w 876400"/>
              <a:gd name="connsiteY9" fmla="*/ 392920 h 87542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6400" h="875425">
                <a:moveTo>
                  <a:pt x="38718" y="392920"/>
                </a:moveTo>
                <a:cubicBezTo>
                  <a:pt x="38718" y="271663"/>
                  <a:pt x="76152" y="200720"/>
                  <a:pt x="148297" y="135498"/>
                </a:cubicBezTo>
                <a:cubicBezTo>
                  <a:pt x="220442" y="70276"/>
                  <a:pt x="369380" y="0"/>
                  <a:pt x="471587" y="1588"/>
                </a:cubicBezTo>
                <a:cubicBezTo>
                  <a:pt x="573794" y="3176"/>
                  <a:pt x="694070" y="71602"/>
                  <a:pt x="761539" y="145024"/>
                </a:cubicBezTo>
                <a:cubicBezTo>
                  <a:pt x="829008" y="218446"/>
                  <a:pt x="876400" y="320863"/>
                  <a:pt x="876399" y="442120"/>
                </a:cubicBezTo>
                <a:cubicBezTo>
                  <a:pt x="876399" y="563377"/>
                  <a:pt x="807824" y="667196"/>
                  <a:pt x="741149" y="738237"/>
                </a:cubicBezTo>
                <a:cubicBezTo>
                  <a:pt x="674474" y="809278"/>
                  <a:pt x="565117" y="861303"/>
                  <a:pt x="476349" y="868364"/>
                </a:cubicBezTo>
                <a:cubicBezTo>
                  <a:pt x="387581" y="875425"/>
                  <a:pt x="287931" y="826603"/>
                  <a:pt x="208540" y="780604"/>
                </a:cubicBezTo>
                <a:cubicBezTo>
                  <a:pt x="129149" y="734605"/>
                  <a:pt x="0" y="713629"/>
                  <a:pt x="1" y="592372"/>
                </a:cubicBezTo>
                <a:cubicBezTo>
                  <a:pt x="1" y="592371"/>
                  <a:pt x="38718" y="392921"/>
                  <a:pt x="38718" y="392920"/>
                </a:cubicBezTo>
              </a:path>
            </a:pathLst>
          </a:cu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"/>
          <p:cNvSpPr/>
          <p:nvPr/>
        </p:nvSpPr>
        <p:spPr>
          <a:xfrm rot="9001978">
            <a:off x="3278501" y="1622401"/>
            <a:ext cx="1676399" cy="13716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  <a:alpha val="0"/>
                </a:schemeClr>
              </a:gs>
              <a:gs pos="100000">
                <a:schemeClr val="accent1">
                  <a:alpha val="71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" name=""/>
          <p:cNvSpPr/>
          <p:nvPr/>
        </p:nvSpPr>
        <p:spPr>
          <a:xfrm rot="5400000">
            <a:off x="-308457" y="3263930"/>
            <a:ext cx="1772698" cy="1340836"/>
          </a:xfrm>
          <a:custGeom>
            <a:avLst/>
            <a:gdLst>
              <a:gd name="connsiteX0" fmla="*/ 0 w 1270000"/>
              <a:gd name="connsiteY0" fmla="*/ 635000 h 1270000"/>
              <a:gd name="connsiteX1" fmla="*/ 185988 w 1270000"/>
              <a:gd name="connsiteY1" fmla="*/ 185987 h 1270000"/>
              <a:gd name="connsiteX2" fmla="*/ 635001 w 1270000"/>
              <a:gd name="connsiteY2" fmla="*/ 0 h 1270000"/>
              <a:gd name="connsiteX3" fmla="*/ 1084014 w 1270000"/>
              <a:gd name="connsiteY3" fmla="*/ 185988 h 1270000"/>
              <a:gd name="connsiteX4" fmla="*/ 1270001 w 1270000"/>
              <a:gd name="connsiteY4" fmla="*/ 635001 h 1270000"/>
              <a:gd name="connsiteX5" fmla="*/ 1084014 w 1270000"/>
              <a:gd name="connsiteY5" fmla="*/ 1084014 h 1270000"/>
              <a:gd name="connsiteX6" fmla="*/ 635001 w 1270000"/>
              <a:gd name="connsiteY6" fmla="*/ 1270001 h 1270000"/>
              <a:gd name="connsiteX7" fmla="*/ 185988 w 1270000"/>
              <a:gd name="connsiteY7" fmla="*/ 1084013 h 1270000"/>
              <a:gd name="connsiteX8" fmla="*/ 1 w 1270000"/>
              <a:gd name="connsiteY8" fmla="*/ 635000 h 1270000"/>
              <a:gd name="connsiteX9" fmla="*/ 0 w 1270000"/>
              <a:gd name="connsiteY9" fmla="*/ 635000 h 1270000"/>
              <a:gd name="connsiteX0" fmla="*/ 0 w 1270001"/>
              <a:gd name="connsiteY0" fmla="*/ 574040 h 1209041"/>
              <a:gd name="connsiteX1" fmla="*/ 185988 w 1270001"/>
              <a:gd name="connsiteY1" fmla="*/ 125027 h 1209041"/>
              <a:gd name="connsiteX2" fmla="*/ 657460 w 1270001"/>
              <a:gd name="connsiteY2" fmla="*/ 0 h 1209041"/>
              <a:gd name="connsiteX3" fmla="*/ 1084014 w 1270001"/>
              <a:gd name="connsiteY3" fmla="*/ 125028 h 1209041"/>
              <a:gd name="connsiteX4" fmla="*/ 1270001 w 1270001"/>
              <a:gd name="connsiteY4" fmla="*/ 574041 h 1209041"/>
              <a:gd name="connsiteX5" fmla="*/ 1084014 w 1270001"/>
              <a:gd name="connsiteY5" fmla="*/ 1023054 h 1209041"/>
              <a:gd name="connsiteX6" fmla="*/ 635001 w 1270001"/>
              <a:gd name="connsiteY6" fmla="*/ 1209041 h 1209041"/>
              <a:gd name="connsiteX7" fmla="*/ 185988 w 1270001"/>
              <a:gd name="connsiteY7" fmla="*/ 1023053 h 1209041"/>
              <a:gd name="connsiteX8" fmla="*/ 1 w 1270001"/>
              <a:gd name="connsiteY8" fmla="*/ 574040 h 1209041"/>
              <a:gd name="connsiteX9" fmla="*/ 0 w 1270001"/>
              <a:gd name="connsiteY9" fmla="*/ 574040 h 1209041"/>
              <a:gd name="connsiteX0" fmla="*/ 0 w 1270001"/>
              <a:gd name="connsiteY0" fmla="*/ 574040 h 1097889"/>
              <a:gd name="connsiteX1" fmla="*/ 185988 w 1270001"/>
              <a:gd name="connsiteY1" fmla="*/ 125027 h 1097889"/>
              <a:gd name="connsiteX2" fmla="*/ 657460 w 1270001"/>
              <a:gd name="connsiteY2" fmla="*/ 0 h 1097889"/>
              <a:gd name="connsiteX3" fmla="*/ 1084014 w 1270001"/>
              <a:gd name="connsiteY3" fmla="*/ 125028 h 1097889"/>
              <a:gd name="connsiteX4" fmla="*/ 1270001 w 1270001"/>
              <a:gd name="connsiteY4" fmla="*/ 574041 h 1097889"/>
              <a:gd name="connsiteX5" fmla="*/ 1084014 w 1270001"/>
              <a:gd name="connsiteY5" fmla="*/ 1023054 h 1097889"/>
              <a:gd name="connsiteX6" fmla="*/ 185988 w 1270001"/>
              <a:gd name="connsiteY6" fmla="*/ 1023053 h 1097889"/>
              <a:gd name="connsiteX7" fmla="*/ 1 w 1270001"/>
              <a:gd name="connsiteY7" fmla="*/ 574040 h 1097889"/>
              <a:gd name="connsiteX8" fmla="*/ 0 w 1270001"/>
              <a:gd name="connsiteY8" fmla="*/ 574040 h 1097889"/>
              <a:gd name="connsiteX0" fmla="*/ 0 w 1270001"/>
              <a:gd name="connsiteY0" fmla="*/ 574040 h 1097889"/>
              <a:gd name="connsiteX1" fmla="*/ 185988 w 1270001"/>
              <a:gd name="connsiteY1" fmla="*/ 125027 h 1097889"/>
              <a:gd name="connsiteX2" fmla="*/ 657460 w 1270001"/>
              <a:gd name="connsiteY2" fmla="*/ 0 h 1097889"/>
              <a:gd name="connsiteX3" fmla="*/ 1084014 w 1270001"/>
              <a:gd name="connsiteY3" fmla="*/ 125028 h 1097889"/>
              <a:gd name="connsiteX4" fmla="*/ 1270001 w 1270001"/>
              <a:gd name="connsiteY4" fmla="*/ 574041 h 1097889"/>
              <a:gd name="connsiteX5" fmla="*/ 1084014 w 1270001"/>
              <a:gd name="connsiteY5" fmla="*/ 1023054 h 1097889"/>
              <a:gd name="connsiteX6" fmla="*/ 185988 w 1270001"/>
              <a:gd name="connsiteY6" fmla="*/ 1023053 h 1097889"/>
              <a:gd name="connsiteX7" fmla="*/ 1 w 1270001"/>
              <a:gd name="connsiteY7" fmla="*/ 574040 h 1097889"/>
              <a:gd name="connsiteX8" fmla="*/ 0 w 1270001"/>
              <a:gd name="connsiteY8" fmla="*/ 574040 h 1097889"/>
              <a:gd name="connsiteX0" fmla="*/ 0 w 1270001"/>
              <a:gd name="connsiteY0" fmla="*/ 574040 h 1025700"/>
              <a:gd name="connsiteX1" fmla="*/ 185988 w 1270001"/>
              <a:gd name="connsiteY1" fmla="*/ 125027 h 1025700"/>
              <a:gd name="connsiteX2" fmla="*/ 657460 w 1270001"/>
              <a:gd name="connsiteY2" fmla="*/ 0 h 1025700"/>
              <a:gd name="connsiteX3" fmla="*/ 1084014 w 1270001"/>
              <a:gd name="connsiteY3" fmla="*/ 125028 h 1025700"/>
              <a:gd name="connsiteX4" fmla="*/ 1270001 w 1270001"/>
              <a:gd name="connsiteY4" fmla="*/ 574041 h 1025700"/>
              <a:gd name="connsiteX5" fmla="*/ 1084014 w 1270001"/>
              <a:gd name="connsiteY5" fmla="*/ 1023054 h 1025700"/>
              <a:gd name="connsiteX6" fmla="*/ 185988 w 1270001"/>
              <a:gd name="connsiteY6" fmla="*/ 1023053 h 1025700"/>
              <a:gd name="connsiteX7" fmla="*/ 1 w 1270001"/>
              <a:gd name="connsiteY7" fmla="*/ 574040 h 1025700"/>
              <a:gd name="connsiteX8" fmla="*/ 0 w 1270001"/>
              <a:gd name="connsiteY8" fmla="*/ 574040 h 1025700"/>
              <a:gd name="connsiteX0" fmla="*/ 0 w 1270001"/>
              <a:gd name="connsiteY0" fmla="*/ 584601 h 1036261"/>
              <a:gd name="connsiteX1" fmla="*/ 280636 w 1270001"/>
              <a:gd name="connsiteY1" fmla="*/ 198954 h 1036261"/>
              <a:gd name="connsiteX2" fmla="*/ 657460 w 1270001"/>
              <a:gd name="connsiteY2" fmla="*/ 10561 h 1036261"/>
              <a:gd name="connsiteX3" fmla="*/ 1084014 w 1270001"/>
              <a:gd name="connsiteY3" fmla="*/ 135589 h 1036261"/>
              <a:gd name="connsiteX4" fmla="*/ 1270001 w 1270001"/>
              <a:gd name="connsiteY4" fmla="*/ 584602 h 1036261"/>
              <a:gd name="connsiteX5" fmla="*/ 1084014 w 1270001"/>
              <a:gd name="connsiteY5" fmla="*/ 1033615 h 1036261"/>
              <a:gd name="connsiteX6" fmla="*/ 185988 w 1270001"/>
              <a:gd name="connsiteY6" fmla="*/ 1033614 h 1036261"/>
              <a:gd name="connsiteX7" fmla="*/ 1 w 1270001"/>
              <a:gd name="connsiteY7" fmla="*/ 584601 h 1036261"/>
              <a:gd name="connsiteX8" fmla="*/ 0 w 1270001"/>
              <a:gd name="connsiteY8" fmla="*/ 584601 h 1036261"/>
              <a:gd name="connsiteX0" fmla="*/ 0 w 1264683"/>
              <a:gd name="connsiteY0" fmla="*/ 584601 h 1036261"/>
              <a:gd name="connsiteX1" fmla="*/ 280636 w 1264683"/>
              <a:gd name="connsiteY1" fmla="*/ 198954 h 1036261"/>
              <a:gd name="connsiteX2" fmla="*/ 657460 w 1264683"/>
              <a:gd name="connsiteY2" fmla="*/ 10561 h 1036261"/>
              <a:gd name="connsiteX3" fmla="*/ 1084014 w 1264683"/>
              <a:gd name="connsiteY3" fmla="*/ 135589 h 1036261"/>
              <a:gd name="connsiteX4" fmla="*/ 1212249 w 1264683"/>
              <a:gd name="connsiteY4" fmla="*/ 642354 h 1036261"/>
              <a:gd name="connsiteX5" fmla="*/ 1084014 w 1264683"/>
              <a:gd name="connsiteY5" fmla="*/ 1033615 h 1036261"/>
              <a:gd name="connsiteX6" fmla="*/ 185988 w 1264683"/>
              <a:gd name="connsiteY6" fmla="*/ 1033614 h 1036261"/>
              <a:gd name="connsiteX7" fmla="*/ 1 w 1264683"/>
              <a:gd name="connsiteY7" fmla="*/ 584601 h 1036261"/>
              <a:gd name="connsiteX8" fmla="*/ 0 w 1264683"/>
              <a:gd name="connsiteY8" fmla="*/ 584601 h 1036261"/>
              <a:gd name="connsiteX0" fmla="*/ 0 w 1264683"/>
              <a:gd name="connsiteY0" fmla="*/ 541477 h 993137"/>
              <a:gd name="connsiteX1" fmla="*/ 280636 w 1264683"/>
              <a:gd name="connsiteY1" fmla="*/ 155830 h 993137"/>
              <a:gd name="connsiteX2" fmla="*/ 657460 w 1264683"/>
              <a:gd name="connsiteY2" fmla="*/ 44440 h 993137"/>
              <a:gd name="connsiteX3" fmla="*/ 1084014 w 1264683"/>
              <a:gd name="connsiteY3" fmla="*/ 92465 h 993137"/>
              <a:gd name="connsiteX4" fmla="*/ 1212249 w 1264683"/>
              <a:gd name="connsiteY4" fmla="*/ 599230 h 993137"/>
              <a:gd name="connsiteX5" fmla="*/ 1084014 w 1264683"/>
              <a:gd name="connsiteY5" fmla="*/ 990491 h 993137"/>
              <a:gd name="connsiteX6" fmla="*/ 185988 w 1264683"/>
              <a:gd name="connsiteY6" fmla="*/ 990490 h 993137"/>
              <a:gd name="connsiteX7" fmla="*/ 1 w 1264683"/>
              <a:gd name="connsiteY7" fmla="*/ 541477 h 993137"/>
              <a:gd name="connsiteX8" fmla="*/ 0 w 1264683"/>
              <a:gd name="connsiteY8" fmla="*/ 541477 h 993137"/>
              <a:gd name="connsiteX0" fmla="*/ 0 w 1264683"/>
              <a:gd name="connsiteY0" fmla="*/ 504925 h 956585"/>
              <a:gd name="connsiteX1" fmla="*/ 280636 w 1264683"/>
              <a:gd name="connsiteY1" fmla="*/ 119278 h 956585"/>
              <a:gd name="connsiteX2" fmla="*/ 657460 w 1264683"/>
              <a:gd name="connsiteY2" fmla="*/ 7888 h 956585"/>
              <a:gd name="connsiteX3" fmla="*/ 1063159 w 1264683"/>
              <a:gd name="connsiteY3" fmla="*/ 166604 h 956585"/>
              <a:gd name="connsiteX4" fmla="*/ 1212249 w 1264683"/>
              <a:gd name="connsiteY4" fmla="*/ 562678 h 956585"/>
              <a:gd name="connsiteX5" fmla="*/ 1084014 w 1264683"/>
              <a:gd name="connsiteY5" fmla="*/ 953939 h 956585"/>
              <a:gd name="connsiteX6" fmla="*/ 185988 w 1264683"/>
              <a:gd name="connsiteY6" fmla="*/ 953938 h 956585"/>
              <a:gd name="connsiteX7" fmla="*/ 1 w 1264683"/>
              <a:gd name="connsiteY7" fmla="*/ 504925 h 956585"/>
              <a:gd name="connsiteX8" fmla="*/ 0 w 1264683"/>
              <a:gd name="connsiteY8" fmla="*/ 504925 h 95658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4683" h="956585">
                <a:moveTo>
                  <a:pt x="0" y="504925"/>
                </a:moveTo>
                <a:cubicBezTo>
                  <a:pt x="0" y="336512"/>
                  <a:pt x="171059" y="202118"/>
                  <a:pt x="280636" y="119278"/>
                </a:cubicBezTo>
                <a:cubicBezTo>
                  <a:pt x="390213" y="36439"/>
                  <a:pt x="527040" y="0"/>
                  <a:pt x="657460" y="7888"/>
                </a:cubicBezTo>
                <a:cubicBezTo>
                  <a:pt x="787880" y="15776"/>
                  <a:pt x="970694" y="74139"/>
                  <a:pt x="1063159" y="166604"/>
                </a:cubicBezTo>
                <a:cubicBezTo>
                  <a:pt x="1155624" y="259069"/>
                  <a:pt x="1208773" y="431456"/>
                  <a:pt x="1212249" y="562678"/>
                </a:cubicBezTo>
                <a:cubicBezTo>
                  <a:pt x="1215725" y="693900"/>
                  <a:pt x="1264683" y="879104"/>
                  <a:pt x="1084014" y="953939"/>
                </a:cubicBezTo>
                <a:cubicBezTo>
                  <a:pt x="803884" y="956585"/>
                  <a:pt x="328958" y="937334"/>
                  <a:pt x="185988" y="953938"/>
                </a:cubicBezTo>
                <a:cubicBezTo>
                  <a:pt x="66902" y="834852"/>
                  <a:pt x="1" y="673337"/>
                  <a:pt x="1" y="504925"/>
                </a:cubicBezTo>
                <a:lnTo>
                  <a:pt x="0" y="504925"/>
                </a:ln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1" name=""/>
          <p:cNvSpPr/>
          <p:nvPr/>
        </p:nvSpPr>
        <p:spPr>
          <a:xfrm rot="1165291">
            <a:off x="620268" y="3008427"/>
            <a:ext cx="840519" cy="917174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accent1">
                  <a:lumMod val="20000"/>
                  <a:lumOff val="80000"/>
                  <a:alpha val="2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2" name=""/>
          <p:cNvSpPr/>
          <p:nvPr/>
        </p:nvSpPr>
        <p:spPr>
          <a:xfrm rot="3498807">
            <a:off x="1916135" y="1699866"/>
            <a:ext cx="1056542" cy="1152899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722312" y="4774300"/>
            <a:ext cx="7772399" cy="1362075"/>
          </a:xfrm>
        </p:spPr>
        <p:txBody>
          <a:bodyPr anchor="t"/>
          <a:lstStyle>
            <a:lvl1pPr algn="r">
              <a:defRPr sz="5400" b="0" cap="all">
                <a:solidFill>
                  <a:schemeClr val="accent5"/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722312" y="4286256"/>
            <a:ext cx="7772399" cy="488043"/>
          </a:xfrm>
        </p:spPr>
        <p:txBody>
          <a:bodyPr anchor="b"/>
          <a:lstStyle>
            <a:lvl1pPr marL="0" indent="0" algn="r">
              <a:buNone/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sz="half" idx="1"/>
          </p:nvPr>
        </p:nvSpPr>
        <p:spPr>
          <a:xfrm>
            <a:off x="457199" y="1404258"/>
            <a:ext cx="4038599" cy="47219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sz="half" idx="2"/>
          </p:nvPr>
        </p:nvSpPr>
        <p:spPr>
          <a:xfrm>
            <a:off x="4648199" y="1404258"/>
            <a:ext cx="4038599" cy="47219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표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"/>
          <p:cNvSpPr>
            <a:spLocks noGrp="1" noTextEdit="1"/>
          </p:cNvSpPr>
          <p:nvPr>
            <p:ph type="tbl" sz="quarter" idx="13"/>
          </p:nvPr>
        </p:nvSpPr>
        <p:spPr>
          <a:xfrm>
            <a:off x="456027" y="1349829"/>
            <a:ext cx="8229599" cy="4818433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표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2895599" cy="36512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133599" cy="365125"/>
          </a:xfrm>
        </p:spPr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4개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9" name=""/>
          <p:cNvSpPr>
            <a:spLocks noGrp="1"/>
          </p:cNvSpPr>
          <p:nvPr>
            <p:ph sz="quarter" idx="13"/>
          </p:nvPr>
        </p:nvSpPr>
        <p:spPr>
          <a:xfrm>
            <a:off x="457199" y="139607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0" name=""/>
          <p:cNvSpPr>
            <a:spLocks noGrp="1"/>
          </p:cNvSpPr>
          <p:nvPr>
            <p:ph sz="quarter" idx="14"/>
          </p:nvPr>
        </p:nvSpPr>
        <p:spPr>
          <a:xfrm>
            <a:off x="4614862" y="139607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3" name=""/>
          <p:cNvSpPr>
            <a:spLocks noGrp="1"/>
          </p:cNvSpPr>
          <p:nvPr>
            <p:ph sz="quarter" idx="15"/>
          </p:nvPr>
        </p:nvSpPr>
        <p:spPr>
          <a:xfrm>
            <a:off x="457199" y="385762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4" name=""/>
          <p:cNvSpPr>
            <a:spLocks noGrp="1"/>
          </p:cNvSpPr>
          <p:nvPr>
            <p:ph sz="quarter" idx="16"/>
          </p:nvPr>
        </p:nvSpPr>
        <p:spPr>
          <a:xfrm>
            <a:off x="4614862" y="385762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"/>
          <p:cNvSpPr/>
          <p:nvPr/>
        </p:nvSpPr>
        <p:spPr>
          <a:xfrm flipH="1" flipV="1">
            <a:off x="6219824" y="4103177"/>
            <a:ext cx="3035299" cy="2840547"/>
          </a:xfrm>
          <a:custGeom>
            <a:avLst/>
            <a:gdLst>
              <a:gd name="connsiteX0" fmla="*/ 0 w 3454400"/>
              <a:gd name="connsiteY0" fmla="*/ 1727200 h 3454400"/>
              <a:gd name="connsiteX1" fmla="*/ 505887 w 3454400"/>
              <a:gd name="connsiteY1" fmla="*/ 505885 h 3454400"/>
              <a:gd name="connsiteX2" fmla="*/ 1727203 w 3454400"/>
              <a:gd name="connsiteY2" fmla="*/ 2 h 3454400"/>
              <a:gd name="connsiteX3" fmla="*/ 2948518 w 3454400"/>
              <a:gd name="connsiteY3" fmla="*/ 505889 h 3454400"/>
              <a:gd name="connsiteX4" fmla="*/ 3454401 w 3454400"/>
              <a:gd name="connsiteY4" fmla="*/ 1727205 h 3454400"/>
              <a:gd name="connsiteX5" fmla="*/ 2948515 w 3454400"/>
              <a:gd name="connsiteY5" fmla="*/ 2948520 h 3454400"/>
              <a:gd name="connsiteX6" fmla="*/ 1727200 w 3454400"/>
              <a:gd name="connsiteY6" fmla="*/ 3454405 h 3454400"/>
              <a:gd name="connsiteX7" fmla="*/ 505885 w 3454400"/>
              <a:gd name="connsiteY7" fmla="*/ 2948519 h 3454400"/>
              <a:gd name="connsiteX8" fmla="*/ 1 w 3454400"/>
              <a:gd name="connsiteY8" fmla="*/ 1727203 h 3454400"/>
              <a:gd name="connsiteX9" fmla="*/ 0 w 3454400"/>
              <a:gd name="connsiteY9" fmla="*/ 1727200 h 3454400"/>
              <a:gd name="connsiteX0" fmla="*/ 0 w 3454402"/>
              <a:gd name="connsiteY0" fmla="*/ 1727199 h 3503915"/>
              <a:gd name="connsiteX1" fmla="*/ 505887 w 3454402"/>
              <a:gd name="connsiteY1" fmla="*/ 505884 h 3503915"/>
              <a:gd name="connsiteX2" fmla="*/ 1727203 w 3454402"/>
              <a:gd name="connsiteY2" fmla="*/ 1 h 3503915"/>
              <a:gd name="connsiteX3" fmla="*/ 2948518 w 3454402"/>
              <a:gd name="connsiteY3" fmla="*/ 505888 h 3503915"/>
              <a:gd name="connsiteX4" fmla="*/ 3454401 w 3454402"/>
              <a:gd name="connsiteY4" fmla="*/ 1727204 h 3503915"/>
              <a:gd name="connsiteX5" fmla="*/ 2948515 w 3454402"/>
              <a:gd name="connsiteY5" fmla="*/ 2948519 h 3503915"/>
              <a:gd name="connsiteX6" fmla="*/ 1727200 w 3454402"/>
              <a:gd name="connsiteY6" fmla="*/ 3454404 h 3503915"/>
              <a:gd name="connsiteX7" fmla="*/ 879375 w 3454402"/>
              <a:gd name="connsiteY7" fmla="*/ 3245584 h 3503915"/>
              <a:gd name="connsiteX8" fmla="*/ 505885 w 3454402"/>
              <a:gd name="connsiteY8" fmla="*/ 2948518 h 3503915"/>
              <a:gd name="connsiteX9" fmla="*/ 1 w 3454402"/>
              <a:gd name="connsiteY9" fmla="*/ 1727202 h 3503915"/>
              <a:gd name="connsiteX10" fmla="*/ 0 w 3454402"/>
              <a:gd name="connsiteY10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424867 h 3201583"/>
              <a:gd name="connsiteX1" fmla="*/ 505887 w 3512201"/>
              <a:gd name="connsiteY1" fmla="*/ 203552 h 3201583"/>
              <a:gd name="connsiteX2" fmla="*/ 2948518 w 3512201"/>
              <a:gd name="connsiteY2" fmla="*/ 203556 h 3201583"/>
              <a:gd name="connsiteX3" fmla="*/ 3295316 w 3512201"/>
              <a:gd name="connsiteY3" fmla="*/ 739067 h 3201583"/>
              <a:gd name="connsiteX4" fmla="*/ 3454401 w 3512201"/>
              <a:gd name="connsiteY4" fmla="*/ 1424872 h 3201583"/>
              <a:gd name="connsiteX5" fmla="*/ 2948515 w 3512201"/>
              <a:gd name="connsiteY5" fmla="*/ 2646187 h 3201583"/>
              <a:gd name="connsiteX6" fmla="*/ 1727200 w 3512201"/>
              <a:gd name="connsiteY6" fmla="*/ 3152072 h 3201583"/>
              <a:gd name="connsiteX7" fmla="*/ 879375 w 3512201"/>
              <a:gd name="connsiteY7" fmla="*/ 2943252 h 3201583"/>
              <a:gd name="connsiteX8" fmla="*/ 505885 w 3512201"/>
              <a:gd name="connsiteY8" fmla="*/ 2646186 h 3201583"/>
              <a:gd name="connsiteX9" fmla="*/ 1 w 3512201"/>
              <a:gd name="connsiteY9" fmla="*/ 1424870 h 3201583"/>
              <a:gd name="connsiteX10" fmla="*/ 0 w 3512201"/>
              <a:gd name="connsiteY10" fmla="*/ 1424867 h 3201583"/>
              <a:gd name="connsiteX0" fmla="*/ 0 w 3512201"/>
              <a:gd name="connsiteY0" fmla="*/ 1223268 h 2999984"/>
              <a:gd name="connsiteX1" fmla="*/ 877262 w 3512201"/>
              <a:gd name="connsiteY1" fmla="*/ 525728 h 2999984"/>
              <a:gd name="connsiteX2" fmla="*/ 2948518 w 3512201"/>
              <a:gd name="connsiteY2" fmla="*/ 1957 h 2999984"/>
              <a:gd name="connsiteX3" fmla="*/ 3295316 w 3512201"/>
              <a:gd name="connsiteY3" fmla="*/ 537468 h 2999984"/>
              <a:gd name="connsiteX4" fmla="*/ 3454401 w 3512201"/>
              <a:gd name="connsiteY4" fmla="*/ 1223273 h 2999984"/>
              <a:gd name="connsiteX5" fmla="*/ 2948515 w 3512201"/>
              <a:gd name="connsiteY5" fmla="*/ 2444588 h 2999984"/>
              <a:gd name="connsiteX6" fmla="*/ 1727200 w 3512201"/>
              <a:gd name="connsiteY6" fmla="*/ 2950473 h 2999984"/>
              <a:gd name="connsiteX7" fmla="*/ 879375 w 3512201"/>
              <a:gd name="connsiteY7" fmla="*/ 2741653 h 2999984"/>
              <a:gd name="connsiteX8" fmla="*/ 505885 w 3512201"/>
              <a:gd name="connsiteY8" fmla="*/ 2444587 h 2999984"/>
              <a:gd name="connsiteX9" fmla="*/ 1 w 3512201"/>
              <a:gd name="connsiteY9" fmla="*/ 1223271 h 2999984"/>
              <a:gd name="connsiteX10" fmla="*/ 0 w 3512201"/>
              <a:gd name="connsiteY10" fmla="*/ 1223268 h 2999984"/>
              <a:gd name="connsiteX0" fmla="*/ 0 w 3512201"/>
              <a:gd name="connsiteY0" fmla="*/ 811840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9" fmla="*/ 0 w 3512201"/>
              <a:gd name="connsiteY9" fmla="*/ 811840 h 2588556"/>
              <a:gd name="connsiteX0" fmla="*/ 1 w 3512201"/>
              <a:gd name="connsiteY0" fmla="*/ 811843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0" fmla="*/ 93528 w 3099844"/>
              <a:gd name="connsiteY0" fmla="*/ 2033159 h 2588556"/>
              <a:gd name="connsiteX1" fmla="*/ 464905 w 3099844"/>
              <a:gd name="connsiteY1" fmla="*/ 114300 h 2588556"/>
              <a:gd name="connsiteX2" fmla="*/ 2882959 w 3099844"/>
              <a:gd name="connsiteY2" fmla="*/ 126040 h 2588556"/>
              <a:gd name="connsiteX3" fmla="*/ 3042044 w 3099844"/>
              <a:gd name="connsiteY3" fmla="*/ 811845 h 2588556"/>
              <a:gd name="connsiteX4" fmla="*/ 2536158 w 3099844"/>
              <a:gd name="connsiteY4" fmla="*/ 2033160 h 2588556"/>
              <a:gd name="connsiteX5" fmla="*/ 1314843 w 3099844"/>
              <a:gd name="connsiteY5" fmla="*/ 2539045 h 2588556"/>
              <a:gd name="connsiteX6" fmla="*/ 467018 w 3099844"/>
              <a:gd name="connsiteY6" fmla="*/ 2330225 h 2588556"/>
              <a:gd name="connsiteX7" fmla="*/ 93528 w 3099844"/>
              <a:gd name="connsiteY7" fmla="*/ 2033159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11070 w 2643896"/>
              <a:gd name="connsiteY0" fmla="*/ 2330225 h 2588556"/>
              <a:gd name="connsiteX1" fmla="*/ 8957 w 2643896"/>
              <a:gd name="connsiteY1" fmla="*/ 114300 h 2588556"/>
              <a:gd name="connsiteX2" fmla="*/ 2427011 w 2643896"/>
              <a:gd name="connsiteY2" fmla="*/ 126040 h 2588556"/>
              <a:gd name="connsiteX3" fmla="*/ 2586096 w 2643896"/>
              <a:gd name="connsiteY3" fmla="*/ 811845 h 2588556"/>
              <a:gd name="connsiteX4" fmla="*/ 2080210 w 2643896"/>
              <a:gd name="connsiteY4" fmla="*/ 2033160 h 2588556"/>
              <a:gd name="connsiteX5" fmla="*/ 858895 w 2643896"/>
              <a:gd name="connsiteY5" fmla="*/ 2539045 h 2588556"/>
              <a:gd name="connsiteX6" fmla="*/ 11070 w 2643896"/>
              <a:gd name="connsiteY6" fmla="*/ 2330225 h 2588556"/>
              <a:gd name="connsiteX0" fmla="*/ 11070 w 2643896"/>
              <a:gd name="connsiteY0" fmla="*/ 2320442 h 2578773"/>
              <a:gd name="connsiteX1" fmla="*/ 8957 w 2643896"/>
              <a:gd name="connsiteY1" fmla="*/ 104517 h 2578773"/>
              <a:gd name="connsiteX2" fmla="*/ 2427011 w 2643896"/>
              <a:gd name="connsiteY2" fmla="*/ 116257 h 2578773"/>
              <a:gd name="connsiteX3" fmla="*/ 2586096 w 2643896"/>
              <a:gd name="connsiteY3" fmla="*/ 802062 h 2578773"/>
              <a:gd name="connsiteX4" fmla="*/ 2080210 w 2643896"/>
              <a:gd name="connsiteY4" fmla="*/ 2023377 h 2578773"/>
              <a:gd name="connsiteX5" fmla="*/ 858895 w 2643896"/>
              <a:gd name="connsiteY5" fmla="*/ 2529262 h 2578773"/>
              <a:gd name="connsiteX6" fmla="*/ 11070 w 2643896"/>
              <a:gd name="connsiteY6" fmla="*/ 2320442 h 2578773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896" h="2474256">
                <a:moveTo>
                  <a:pt x="11070" y="2215925"/>
                </a:moveTo>
                <a:cubicBezTo>
                  <a:pt x="12189" y="1417165"/>
                  <a:pt x="0" y="646764"/>
                  <a:pt x="8957" y="0"/>
                </a:cubicBezTo>
                <a:lnTo>
                  <a:pt x="2427011" y="11740"/>
                </a:lnTo>
                <a:cubicBezTo>
                  <a:pt x="2511325" y="215293"/>
                  <a:pt x="2643896" y="379692"/>
                  <a:pt x="2586096" y="697545"/>
                </a:cubicBezTo>
                <a:cubicBezTo>
                  <a:pt x="2586096" y="1155627"/>
                  <a:pt x="2404124" y="1594947"/>
                  <a:pt x="2080210" y="1918860"/>
                </a:cubicBezTo>
                <a:cubicBezTo>
                  <a:pt x="1649617" y="2160958"/>
                  <a:pt x="1203752" y="2375234"/>
                  <a:pt x="858895" y="2424745"/>
                </a:cubicBezTo>
                <a:cubicBezTo>
                  <a:pt x="514038" y="2474256"/>
                  <a:pt x="63025" y="2314677"/>
                  <a:pt x="11070" y="2215925"/>
                </a:cubicBez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  <a:alpha val="31000"/>
                </a:schemeClr>
              </a:gs>
              <a:gs pos="100000">
                <a:schemeClr val="accent1">
                  <a:alpha val="47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"/>
          <p:cNvSpPr/>
          <p:nvPr/>
        </p:nvSpPr>
        <p:spPr>
          <a:xfrm>
            <a:off x="-114299" y="-101600"/>
            <a:ext cx="3886199" cy="3636850"/>
          </a:xfrm>
          <a:custGeom>
            <a:avLst/>
            <a:gdLst>
              <a:gd name="connsiteX0" fmla="*/ 0 w 3454400"/>
              <a:gd name="connsiteY0" fmla="*/ 1727200 h 3454400"/>
              <a:gd name="connsiteX1" fmla="*/ 505887 w 3454400"/>
              <a:gd name="connsiteY1" fmla="*/ 505885 h 3454400"/>
              <a:gd name="connsiteX2" fmla="*/ 1727203 w 3454400"/>
              <a:gd name="connsiteY2" fmla="*/ 2 h 3454400"/>
              <a:gd name="connsiteX3" fmla="*/ 2948518 w 3454400"/>
              <a:gd name="connsiteY3" fmla="*/ 505889 h 3454400"/>
              <a:gd name="connsiteX4" fmla="*/ 3454401 w 3454400"/>
              <a:gd name="connsiteY4" fmla="*/ 1727205 h 3454400"/>
              <a:gd name="connsiteX5" fmla="*/ 2948515 w 3454400"/>
              <a:gd name="connsiteY5" fmla="*/ 2948520 h 3454400"/>
              <a:gd name="connsiteX6" fmla="*/ 1727200 w 3454400"/>
              <a:gd name="connsiteY6" fmla="*/ 3454405 h 3454400"/>
              <a:gd name="connsiteX7" fmla="*/ 505885 w 3454400"/>
              <a:gd name="connsiteY7" fmla="*/ 2948519 h 3454400"/>
              <a:gd name="connsiteX8" fmla="*/ 1 w 3454400"/>
              <a:gd name="connsiteY8" fmla="*/ 1727203 h 3454400"/>
              <a:gd name="connsiteX9" fmla="*/ 0 w 3454400"/>
              <a:gd name="connsiteY9" fmla="*/ 1727200 h 3454400"/>
              <a:gd name="connsiteX0" fmla="*/ 0 w 3454402"/>
              <a:gd name="connsiteY0" fmla="*/ 1727199 h 3503915"/>
              <a:gd name="connsiteX1" fmla="*/ 505887 w 3454402"/>
              <a:gd name="connsiteY1" fmla="*/ 505884 h 3503915"/>
              <a:gd name="connsiteX2" fmla="*/ 1727203 w 3454402"/>
              <a:gd name="connsiteY2" fmla="*/ 1 h 3503915"/>
              <a:gd name="connsiteX3" fmla="*/ 2948518 w 3454402"/>
              <a:gd name="connsiteY3" fmla="*/ 505888 h 3503915"/>
              <a:gd name="connsiteX4" fmla="*/ 3454401 w 3454402"/>
              <a:gd name="connsiteY4" fmla="*/ 1727204 h 3503915"/>
              <a:gd name="connsiteX5" fmla="*/ 2948515 w 3454402"/>
              <a:gd name="connsiteY5" fmla="*/ 2948519 h 3503915"/>
              <a:gd name="connsiteX6" fmla="*/ 1727200 w 3454402"/>
              <a:gd name="connsiteY6" fmla="*/ 3454404 h 3503915"/>
              <a:gd name="connsiteX7" fmla="*/ 879375 w 3454402"/>
              <a:gd name="connsiteY7" fmla="*/ 3245584 h 3503915"/>
              <a:gd name="connsiteX8" fmla="*/ 505885 w 3454402"/>
              <a:gd name="connsiteY8" fmla="*/ 2948518 h 3503915"/>
              <a:gd name="connsiteX9" fmla="*/ 1 w 3454402"/>
              <a:gd name="connsiteY9" fmla="*/ 1727202 h 3503915"/>
              <a:gd name="connsiteX10" fmla="*/ 0 w 3454402"/>
              <a:gd name="connsiteY10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424867 h 3201583"/>
              <a:gd name="connsiteX1" fmla="*/ 505887 w 3512201"/>
              <a:gd name="connsiteY1" fmla="*/ 203552 h 3201583"/>
              <a:gd name="connsiteX2" fmla="*/ 2948518 w 3512201"/>
              <a:gd name="connsiteY2" fmla="*/ 203556 h 3201583"/>
              <a:gd name="connsiteX3" fmla="*/ 3295316 w 3512201"/>
              <a:gd name="connsiteY3" fmla="*/ 739067 h 3201583"/>
              <a:gd name="connsiteX4" fmla="*/ 3454401 w 3512201"/>
              <a:gd name="connsiteY4" fmla="*/ 1424872 h 3201583"/>
              <a:gd name="connsiteX5" fmla="*/ 2948515 w 3512201"/>
              <a:gd name="connsiteY5" fmla="*/ 2646187 h 3201583"/>
              <a:gd name="connsiteX6" fmla="*/ 1727200 w 3512201"/>
              <a:gd name="connsiteY6" fmla="*/ 3152072 h 3201583"/>
              <a:gd name="connsiteX7" fmla="*/ 879375 w 3512201"/>
              <a:gd name="connsiteY7" fmla="*/ 2943252 h 3201583"/>
              <a:gd name="connsiteX8" fmla="*/ 505885 w 3512201"/>
              <a:gd name="connsiteY8" fmla="*/ 2646186 h 3201583"/>
              <a:gd name="connsiteX9" fmla="*/ 1 w 3512201"/>
              <a:gd name="connsiteY9" fmla="*/ 1424870 h 3201583"/>
              <a:gd name="connsiteX10" fmla="*/ 0 w 3512201"/>
              <a:gd name="connsiteY10" fmla="*/ 1424867 h 3201583"/>
              <a:gd name="connsiteX0" fmla="*/ 0 w 3512201"/>
              <a:gd name="connsiteY0" fmla="*/ 1223268 h 2999984"/>
              <a:gd name="connsiteX1" fmla="*/ 877262 w 3512201"/>
              <a:gd name="connsiteY1" fmla="*/ 525728 h 2999984"/>
              <a:gd name="connsiteX2" fmla="*/ 2948518 w 3512201"/>
              <a:gd name="connsiteY2" fmla="*/ 1957 h 2999984"/>
              <a:gd name="connsiteX3" fmla="*/ 3295316 w 3512201"/>
              <a:gd name="connsiteY3" fmla="*/ 537468 h 2999984"/>
              <a:gd name="connsiteX4" fmla="*/ 3454401 w 3512201"/>
              <a:gd name="connsiteY4" fmla="*/ 1223273 h 2999984"/>
              <a:gd name="connsiteX5" fmla="*/ 2948515 w 3512201"/>
              <a:gd name="connsiteY5" fmla="*/ 2444588 h 2999984"/>
              <a:gd name="connsiteX6" fmla="*/ 1727200 w 3512201"/>
              <a:gd name="connsiteY6" fmla="*/ 2950473 h 2999984"/>
              <a:gd name="connsiteX7" fmla="*/ 879375 w 3512201"/>
              <a:gd name="connsiteY7" fmla="*/ 2741653 h 2999984"/>
              <a:gd name="connsiteX8" fmla="*/ 505885 w 3512201"/>
              <a:gd name="connsiteY8" fmla="*/ 2444587 h 2999984"/>
              <a:gd name="connsiteX9" fmla="*/ 1 w 3512201"/>
              <a:gd name="connsiteY9" fmla="*/ 1223271 h 2999984"/>
              <a:gd name="connsiteX10" fmla="*/ 0 w 3512201"/>
              <a:gd name="connsiteY10" fmla="*/ 1223268 h 2999984"/>
              <a:gd name="connsiteX0" fmla="*/ 0 w 3512201"/>
              <a:gd name="connsiteY0" fmla="*/ 811840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9" fmla="*/ 0 w 3512201"/>
              <a:gd name="connsiteY9" fmla="*/ 811840 h 2588556"/>
              <a:gd name="connsiteX0" fmla="*/ 1 w 3512201"/>
              <a:gd name="connsiteY0" fmla="*/ 811843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0" fmla="*/ 93528 w 3099844"/>
              <a:gd name="connsiteY0" fmla="*/ 2033159 h 2588556"/>
              <a:gd name="connsiteX1" fmla="*/ 464905 w 3099844"/>
              <a:gd name="connsiteY1" fmla="*/ 114300 h 2588556"/>
              <a:gd name="connsiteX2" fmla="*/ 2882959 w 3099844"/>
              <a:gd name="connsiteY2" fmla="*/ 126040 h 2588556"/>
              <a:gd name="connsiteX3" fmla="*/ 3042044 w 3099844"/>
              <a:gd name="connsiteY3" fmla="*/ 811845 h 2588556"/>
              <a:gd name="connsiteX4" fmla="*/ 2536158 w 3099844"/>
              <a:gd name="connsiteY4" fmla="*/ 2033160 h 2588556"/>
              <a:gd name="connsiteX5" fmla="*/ 1314843 w 3099844"/>
              <a:gd name="connsiteY5" fmla="*/ 2539045 h 2588556"/>
              <a:gd name="connsiteX6" fmla="*/ 467018 w 3099844"/>
              <a:gd name="connsiteY6" fmla="*/ 2330225 h 2588556"/>
              <a:gd name="connsiteX7" fmla="*/ 93528 w 3099844"/>
              <a:gd name="connsiteY7" fmla="*/ 2033159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11070 w 2643896"/>
              <a:gd name="connsiteY0" fmla="*/ 2330225 h 2588556"/>
              <a:gd name="connsiteX1" fmla="*/ 8957 w 2643896"/>
              <a:gd name="connsiteY1" fmla="*/ 114300 h 2588556"/>
              <a:gd name="connsiteX2" fmla="*/ 2427011 w 2643896"/>
              <a:gd name="connsiteY2" fmla="*/ 126040 h 2588556"/>
              <a:gd name="connsiteX3" fmla="*/ 2586096 w 2643896"/>
              <a:gd name="connsiteY3" fmla="*/ 811845 h 2588556"/>
              <a:gd name="connsiteX4" fmla="*/ 2080210 w 2643896"/>
              <a:gd name="connsiteY4" fmla="*/ 2033160 h 2588556"/>
              <a:gd name="connsiteX5" fmla="*/ 858895 w 2643896"/>
              <a:gd name="connsiteY5" fmla="*/ 2539045 h 2588556"/>
              <a:gd name="connsiteX6" fmla="*/ 11070 w 2643896"/>
              <a:gd name="connsiteY6" fmla="*/ 2330225 h 2588556"/>
              <a:gd name="connsiteX0" fmla="*/ 11070 w 2643896"/>
              <a:gd name="connsiteY0" fmla="*/ 2320442 h 2578773"/>
              <a:gd name="connsiteX1" fmla="*/ 8957 w 2643896"/>
              <a:gd name="connsiteY1" fmla="*/ 104517 h 2578773"/>
              <a:gd name="connsiteX2" fmla="*/ 2427011 w 2643896"/>
              <a:gd name="connsiteY2" fmla="*/ 116257 h 2578773"/>
              <a:gd name="connsiteX3" fmla="*/ 2586096 w 2643896"/>
              <a:gd name="connsiteY3" fmla="*/ 802062 h 2578773"/>
              <a:gd name="connsiteX4" fmla="*/ 2080210 w 2643896"/>
              <a:gd name="connsiteY4" fmla="*/ 2023377 h 2578773"/>
              <a:gd name="connsiteX5" fmla="*/ 858895 w 2643896"/>
              <a:gd name="connsiteY5" fmla="*/ 2529262 h 2578773"/>
              <a:gd name="connsiteX6" fmla="*/ 11070 w 2643896"/>
              <a:gd name="connsiteY6" fmla="*/ 2320442 h 2578773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896" h="2474256">
                <a:moveTo>
                  <a:pt x="11070" y="2215925"/>
                </a:moveTo>
                <a:cubicBezTo>
                  <a:pt x="12189" y="1417165"/>
                  <a:pt x="0" y="646764"/>
                  <a:pt x="8957" y="0"/>
                </a:cubicBezTo>
                <a:lnTo>
                  <a:pt x="2427011" y="11740"/>
                </a:lnTo>
                <a:cubicBezTo>
                  <a:pt x="2511325" y="215293"/>
                  <a:pt x="2643896" y="379692"/>
                  <a:pt x="2586096" y="697545"/>
                </a:cubicBezTo>
                <a:cubicBezTo>
                  <a:pt x="2586096" y="1155627"/>
                  <a:pt x="2404124" y="1594947"/>
                  <a:pt x="2080210" y="1918860"/>
                </a:cubicBezTo>
                <a:cubicBezTo>
                  <a:pt x="1649617" y="2160958"/>
                  <a:pt x="1203752" y="2375234"/>
                  <a:pt x="858895" y="2424745"/>
                </a:cubicBezTo>
                <a:cubicBezTo>
                  <a:pt x="514038" y="2474256"/>
                  <a:pt x="63025" y="2314677"/>
                  <a:pt x="11070" y="2215925"/>
                </a:cubicBez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  <a:alpha val="9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" name=""/>
          <p:cNvSpPr/>
          <p:nvPr/>
        </p:nvSpPr>
        <p:spPr>
          <a:xfrm rot="6177926" flipH="1">
            <a:off x="4037783" y="30851"/>
            <a:ext cx="848385" cy="98635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accent4">
                  <a:lumMod val="40000"/>
                  <a:lumOff val="60000"/>
                  <a:alpha val="58000"/>
                </a:schemeClr>
              </a:gs>
              <a:gs pos="100000">
                <a:schemeClr val="accent3">
                  <a:lumMod val="20000"/>
                  <a:lumOff val="80000"/>
                  <a:alpha val="37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1" name=""/>
          <p:cNvSpPr/>
          <p:nvPr/>
        </p:nvSpPr>
        <p:spPr>
          <a:xfrm>
            <a:off x="2095499" y="203202"/>
            <a:ext cx="2002465" cy="1934591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  <a:alpha val="11000"/>
                </a:schemeClr>
              </a:gs>
              <a:gs pos="100000">
                <a:schemeClr val="accent1">
                  <a:alpha val="47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1792287" y="734324"/>
            <a:ext cx="5486399" cy="566738"/>
          </a:xfrm>
        </p:spPr>
        <p:txBody>
          <a:bodyPr anchor="b"/>
          <a:lstStyle>
            <a:lvl1pPr algn="l">
              <a:defRPr sz="24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 noTextEdit="1"/>
          </p:cNvSpPr>
          <p:nvPr>
            <p:ph type="pic" idx="1"/>
          </p:nvPr>
        </p:nvSpPr>
        <p:spPr>
          <a:xfrm>
            <a:off x="1792287" y="1377281"/>
            <a:ext cx="5486399" cy="3584575"/>
          </a:xfrm>
          <a:solidFill>
            <a:schemeClr val="accent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ko-KR" altLang="en-US"/>
              <a:t>그림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body" sz="half" idx="2"/>
          </p:nvPr>
        </p:nvSpPr>
        <p:spPr>
          <a:xfrm>
            <a:off x="1792287" y="5029200"/>
            <a:ext cx="5486399" cy="1143000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49AA4FD8-1A25-4026-8A2A-25C738BB5620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7FCD931F-0C49-4CD0-B07F-EA37D40CD0EA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14" Type="http://schemas.openxmlformats.org/officeDocument/2006/relationships/image" Target="../media/image2.png"  /><Relationship Id="rId15" Type="http://schemas.openxmlformats.org/officeDocument/2006/relationships/image" Target="../media/image1.png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꽃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" descr="상단터치"/>
          <p:cNvPicPr>
            <a:picLocks noChangeAspect="1" noChangeArrowheads="1"/>
          </p:cNvPicPr>
          <p:nvPr/>
        </p:nvPicPr>
        <p:blipFill rotWithShape="1">
          <a:blip r:embed="rId14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9143999" cy="35242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1026" name="" descr="라인"/>
          <p:cNvPicPr>
            <a:picLocks noChangeAspect="1" noChangeArrowheads="1"/>
          </p:cNvPicPr>
          <p:nvPr/>
        </p:nvPicPr>
        <p:blipFill rotWithShape="1">
          <a:blip r:embed="rId15">
            <a:alphaModFix/>
            <a:duotone>
              <a:schemeClr val="accent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>
          <a:xfrm>
            <a:off x="0" y="6486525"/>
            <a:ext cx="9143999" cy="3714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3" name=""/>
          <p:cNvSpPr/>
          <p:nvPr/>
        </p:nvSpPr>
        <p:spPr>
          <a:xfrm rot="11550499">
            <a:off x="7874066" y="304800"/>
            <a:ext cx="1086115" cy="1049303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40000"/>
                  <a:lumOff val="60000"/>
                  <a:alpha val="58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4" name=""/>
          <p:cNvSpPr/>
          <p:nvPr/>
        </p:nvSpPr>
        <p:spPr>
          <a:xfrm rot="2085274" flipH="1">
            <a:off x="8530440" y="475484"/>
            <a:ext cx="613558" cy="713339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90000"/>
                </a:schemeClr>
              </a:gs>
              <a:gs pos="100000">
                <a:schemeClr val="tx2">
                  <a:alpha val="36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457199" y="1357298"/>
            <a:ext cx="8229599" cy="4768865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9" name=""/>
          <p:cNvSpPr>
            <a:spLocks noGrp="1"/>
          </p:cNvSpPr>
          <p:nvPr>
            <p:ph type="dt" sz="half" idx="2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3"/>
          </p:nvPr>
        </p:nvSpPr>
        <p:spPr>
          <a:xfrm>
            <a:off x="3124199" y="6356350"/>
            <a:ext cx="2895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4"/>
          </p:nvPr>
        </p:nvSpPr>
        <p:spPr>
          <a:xfrm>
            <a:off x="65531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 xmlns:mc="http://schemas.openxmlformats.org/markup-compatibility/2006" xmlns:hp="http://schemas.haansoft.com/office/presentation/8.0" mc:Ignorable="hp" hp:hslDur="500"/>
  <p:txStyles>
    <p:titleStyle>
      <a:lvl1pPr algn="l" defTabSz="914400" rtl="0" eaLnBrk="1" latinLnBrk="1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2"/>
        </a:buClr>
        <a:buFont typeface="Yoon 윤고딕 550_TT"/>
        <a:buChar char="-"/>
        <a:defRPr sz="1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Wingdings"/>
        <a:buChar char="ü"/>
        <a:defRPr sz="16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416175" indent="-26035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SzPct val="100000"/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6pPr>
      <a:lvl7pPr marL="2776538" indent="-261938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SzPct val="100000"/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7pPr>
      <a:lvl8pPr marL="3135313" indent="-261938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SzPct val="100000"/>
        <a:buFont typeface="Arial"/>
        <a:buChar char="•"/>
        <a:defRPr lang="en-US" altLang="ko-KR" sz="1600" kern="1200" dirty="0" smtClean="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8pPr>
      <a:lvl9pPr marL="3494088" indent="-26035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0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3.jpe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5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>
            <a:spLocks noGrp="1"/>
          </p:cNvSpPr>
          <p:nvPr>
            <p:ph type="ctrTitle" idx="0"/>
          </p:nvPr>
        </p:nvSpPr>
        <p:spPr>
          <a:xfrm>
            <a:off x="400049" y="2822636"/>
            <a:ext cx="7772400" cy="1542481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7000"/>
              <a:t>명 상 방 법 </a:t>
            </a:r>
            <a:endParaRPr lang="ko-KR" altLang="en-US" sz="7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buNone/>
              <a:defRPr lang="ko-KR" altLang="en-US"/>
            </a:pPr>
            <a:r>
              <a:rPr lang="en-US" altLang="ko-KR" sz="4500" b="1">
                <a:solidFill>
                  <a:srgbClr val="ff0000"/>
                </a:solidFill>
              </a:rPr>
              <a:t>MBSR</a:t>
            </a:r>
            <a:endParaRPr lang="en-US" altLang="ko-KR" sz="4000">
              <a:solidFill>
                <a:srgbClr val="ff0000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 sz="2900">
                <a:solidFill>
                  <a:srgbClr val="092e99"/>
                </a:solidFill>
              </a:rPr>
              <a:t>(마음챙김명상에 기초한 스트레스 감소프로그램)</a:t>
            </a:r>
            <a:endParaRPr lang="ko-KR" altLang="en-US" sz="2900">
              <a:solidFill>
                <a:srgbClr val="092e99"/>
              </a:solidFill>
            </a:endParaRP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457199" y="1357298"/>
            <a:ext cx="8435341" cy="5024071"/>
          </a:xfrm>
        </p:spPr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en-US" altLang="ko-KR" sz="3000" b="1"/>
              <a:t>Jon Kabat-Zinn</a:t>
            </a:r>
            <a:r>
              <a:rPr lang="ko-KR" altLang="en-US" sz="3000" b="1"/>
              <a:t>.</a:t>
            </a:r>
            <a:endParaRPr lang="ko-KR" altLang="en-US" sz="3000" b="1"/>
          </a:p>
          <a:p>
            <a:pPr>
              <a:defRPr lang="ko-KR" altLang="en-US"/>
            </a:pPr>
            <a:endParaRPr lang="en-US" altLang="ko-KR" sz="3000" b="1"/>
          </a:p>
          <a:p>
            <a:pPr>
              <a:defRPr lang="ko-KR" altLang="en-US"/>
            </a:pPr>
            <a:r>
              <a:rPr lang="ko-KR" altLang="en-US" sz="2700"/>
              <a:t>마음챙김(</a:t>
            </a:r>
            <a:r>
              <a:rPr lang="en-US" altLang="ko-KR" sz="2700"/>
              <a:t>mindfulness)</a:t>
            </a:r>
            <a:r>
              <a:rPr lang="ko-KR" altLang="en-US" sz="2700"/>
              <a:t>명상</a:t>
            </a:r>
            <a:r>
              <a:rPr lang="en-US" altLang="ko-KR" sz="2700"/>
              <a:t> :</a:t>
            </a:r>
            <a:r>
              <a:rPr lang="ko-KR" altLang="en-US" sz="2700"/>
              <a:t>스트레스, 만성질환사용</a:t>
            </a:r>
            <a:endParaRPr lang="en-US" altLang="ko-KR" sz="2700"/>
          </a:p>
          <a:p>
            <a:pPr>
              <a:defRPr lang="ko-KR" altLang="en-US"/>
            </a:pPr>
            <a:endParaRPr lang="en-US" altLang="ko-KR" sz="2700"/>
          </a:p>
          <a:p>
            <a:pPr>
              <a:defRPr lang="ko-KR" altLang="en-US"/>
            </a:pPr>
            <a:r>
              <a:rPr lang="en-US" altLang="ko-KR" sz="2700"/>
              <a:t>8</a:t>
            </a:r>
            <a:r>
              <a:rPr lang="ko-KR" altLang="en-US" sz="2700"/>
              <a:t>주 과정</a:t>
            </a:r>
            <a:endParaRPr lang="ko-KR" altLang="en-US" sz="2700"/>
          </a:p>
          <a:p>
            <a:pPr>
              <a:defRPr lang="ko-KR" altLang="en-US"/>
            </a:pP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공식명상 : 호흡명상, 바디스캔, 정좌명상, 하타요가</a:t>
            </a:r>
            <a:endParaRPr lang="ko-KR" altLang="en-US" sz="2700"/>
          </a:p>
          <a:p>
            <a:pPr>
              <a:defRPr lang="ko-KR" altLang="en-US"/>
            </a:pP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비공식명상 : 걷기명상, 먹기명상</a:t>
            </a:r>
            <a:endParaRPr lang="ko-KR" altLang="en-US" sz="2700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buNone/>
              <a:defRPr lang="ko-KR" altLang="en-US"/>
            </a:pPr>
            <a:r>
              <a:rPr lang="en-US" altLang="ko-KR">
                <a:solidFill>
                  <a:srgbClr val="ff0000"/>
                </a:solidFill>
              </a:rPr>
              <a:t> </a:t>
            </a:r>
            <a:r>
              <a:rPr lang="en-US" altLang="ko-KR" sz="4500" b="1">
                <a:solidFill>
                  <a:srgbClr val="ff0000"/>
                </a:solidFill>
              </a:rPr>
              <a:t>MBCT</a:t>
            </a:r>
            <a:endParaRPr lang="en-US" altLang="ko-KR" sz="4500" b="1">
              <a:solidFill>
                <a:srgbClr val="ff0000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 sz="3700">
                <a:solidFill>
                  <a:srgbClr val="092e99"/>
                </a:solidFill>
              </a:rPr>
              <a:t>(마음챙김명상에 기초한 인지치료)</a:t>
            </a:r>
            <a:endParaRPr lang="ko-KR" altLang="en-US" sz="3700">
              <a:solidFill>
                <a:srgbClr val="092e99"/>
              </a:solidFill>
            </a:endParaRP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457199" y="1357298"/>
            <a:ext cx="8507350" cy="5024071"/>
          </a:xfrm>
        </p:spPr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en-US" altLang="ko-KR" sz="2600" b="1"/>
              <a:t>Segal</a:t>
            </a:r>
            <a:r>
              <a:rPr lang="ko-KR" altLang="en-US" sz="2600" b="1"/>
              <a:t>과 동료들</a:t>
            </a:r>
            <a:r>
              <a:rPr lang="en-US" altLang="ko-KR" sz="2600" b="1"/>
              <a:t>.</a:t>
            </a:r>
            <a:endParaRPr lang="en-US" altLang="ko-KR" sz="2600" b="1"/>
          </a:p>
          <a:p>
            <a:pPr>
              <a:defRPr lang="ko-KR" altLang="en-US"/>
            </a:pPr>
            <a:endParaRPr lang="ko-KR" altLang="en-US" sz="2600"/>
          </a:p>
          <a:p>
            <a:pPr>
              <a:defRPr lang="ko-KR" altLang="en-US"/>
            </a:pPr>
            <a:r>
              <a:rPr lang="ko-KR" altLang="en-US"/>
              <a:t>인지치료와 </a:t>
            </a:r>
            <a:r>
              <a:rPr lang="en-US" altLang="ko-KR"/>
              <a:t>MBSR</a:t>
            </a:r>
            <a:r>
              <a:rPr lang="ko-KR" altLang="en-US"/>
              <a:t> 통합 프로그램 : 우울증 재발 방지</a:t>
            </a: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/>
              <a:t>8주 과정 : 매주 120분 진행</a:t>
            </a: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/>
              <a:t>전반부(1~4회) : 주의집중 기술, 생각, 감정, 신체느낌의</a:t>
            </a:r>
            <a:endParaRPr lang="ko-KR" altLang="en-US"/>
          </a:p>
          <a:p>
            <a:pPr>
              <a:buNone/>
              <a:defRPr lang="ko-KR" altLang="en-US"/>
            </a:pPr>
            <a:r>
              <a:rPr lang="ko-KR" altLang="en-US"/>
              <a:t>                             연관성 알기</a:t>
            </a: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/>
              <a:t>후반부(5~8회) : 비판단적 수용 , 감정과 거리두기 훈련 강조</a:t>
            </a:r>
            <a:endParaRPr lang="ko-KR" altLang="en-US"/>
          </a:p>
          <a:p>
            <a:pPr>
              <a:defRPr lang="ko-KR" altLang="en-US"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buNone/>
              <a:defRPr lang="ko-KR" altLang="en-US"/>
            </a:pPr>
            <a:r>
              <a:rPr lang="en-US" altLang="ko-KR" sz="4000">
                <a:solidFill>
                  <a:srgbClr val="ff0000"/>
                </a:solidFill>
              </a:rPr>
              <a:t> </a:t>
            </a:r>
            <a:r>
              <a:rPr lang="en-US" altLang="ko-KR" sz="4800" b="1">
                <a:solidFill>
                  <a:srgbClr val="ff0000"/>
                </a:solidFill>
              </a:rPr>
              <a:t>ACT</a:t>
            </a:r>
            <a:r>
              <a:rPr lang="ko-KR" altLang="en-US" sz="4000">
                <a:solidFill>
                  <a:srgbClr val="ff0000"/>
                </a:solidFill>
              </a:rPr>
              <a:t> </a:t>
            </a:r>
            <a:r>
              <a:rPr lang="ko-KR" altLang="en-US">
                <a:solidFill>
                  <a:srgbClr val="092e99"/>
                </a:solidFill>
              </a:rPr>
              <a:t>(수용과 전념치료)</a:t>
            </a:r>
            <a:endParaRPr lang="ko-KR" altLang="en-US">
              <a:solidFill>
                <a:srgbClr val="092e99"/>
              </a:solidFill>
            </a:endParaRP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en-US" altLang="ko-KR" sz="3000" b="1"/>
              <a:t>Hayes</a:t>
            </a:r>
            <a:r>
              <a:rPr lang="ko-KR" altLang="en-US" sz="3000" b="1"/>
              <a:t>와 동료들.</a:t>
            </a:r>
            <a:endParaRPr lang="ko-KR" altLang="en-US" sz="3000" b="1"/>
          </a:p>
          <a:p>
            <a:pPr>
              <a:defRPr lang="ko-KR" altLang="en-US"/>
            </a:pPr>
            <a:endParaRPr lang="ko-KR" altLang="en-US" sz="3000" b="1"/>
          </a:p>
          <a:p>
            <a:pPr>
              <a:defRPr lang="ko-KR" altLang="en-US"/>
            </a:pPr>
            <a:r>
              <a:rPr lang="ko-KR" altLang="en-US" sz="2700"/>
              <a:t>마음챙김(</a:t>
            </a:r>
            <a:r>
              <a:rPr lang="en-US" altLang="ko-KR" sz="2700"/>
              <a:t>mindfulness)</a:t>
            </a:r>
            <a:r>
              <a:rPr lang="ko-KR" altLang="en-US" sz="2700"/>
              <a:t>명상 : 불안장애 극복</a:t>
            </a:r>
            <a:endParaRPr lang="ko-KR" altLang="en-US" sz="2700"/>
          </a:p>
          <a:p>
            <a:pPr>
              <a:defRPr lang="ko-KR" altLang="en-US"/>
            </a:pP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1단계 : 생각, 느낌 그대로 수용하기</a:t>
            </a: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2단계 : 삶에 중요한 가치 발견, 선택하기</a:t>
            </a: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3단계 : 삶에 목표 실현위해 결단, 행동하기</a:t>
            </a:r>
            <a:endParaRPr lang="ko-KR" altLang="en-US" sz="2700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buNone/>
              <a:defRPr lang="ko-KR" altLang="en-US"/>
            </a:pPr>
            <a:r>
              <a:rPr lang="en-US" altLang="ko-KR">
                <a:solidFill>
                  <a:schemeClr val="tx1"/>
                </a:solidFill>
              </a:rPr>
              <a:t> </a:t>
            </a:r>
            <a:r>
              <a:rPr lang="en-US" altLang="ko-KR" sz="4800" b="1">
                <a:solidFill>
                  <a:srgbClr val="ff0000"/>
                </a:solidFill>
              </a:rPr>
              <a:t>DBT</a:t>
            </a:r>
            <a:r>
              <a:rPr lang="ko-KR" altLang="en-US">
                <a:solidFill>
                  <a:srgbClr val="092e99"/>
                </a:solidFill>
              </a:rPr>
              <a:t>(변증법적 행동치료)</a:t>
            </a:r>
            <a:endParaRPr lang="ko-KR" altLang="en-US">
              <a:solidFill>
                <a:srgbClr val="092e99"/>
              </a:solidFill>
            </a:endParaRP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en-US" altLang="ko-KR" sz="3000" b="1"/>
              <a:t>Linehan.</a:t>
            </a:r>
            <a:endParaRPr lang="en-US" altLang="ko-KR" sz="3000" b="1"/>
          </a:p>
          <a:p>
            <a:pPr>
              <a:defRPr lang="ko-KR" altLang="en-US"/>
            </a:pPr>
            <a:endParaRPr lang="en-US" altLang="ko-KR" sz="3000" b="1"/>
          </a:p>
          <a:p>
            <a:pPr>
              <a:defRPr lang="ko-KR" altLang="en-US"/>
            </a:pPr>
            <a:r>
              <a:rPr lang="ko-KR" altLang="en-US" sz="2700"/>
              <a:t>마음챙김(</a:t>
            </a:r>
            <a:r>
              <a:rPr lang="en-US" altLang="ko-KR" sz="2700"/>
              <a:t>mindfulness)</a:t>
            </a:r>
            <a:r>
              <a:rPr lang="ko-KR" altLang="en-US" sz="2700"/>
              <a:t>명상 </a:t>
            </a:r>
            <a:r>
              <a:rPr lang="en-US" altLang="ko-KR" sz="2700"/>
              <a:t>: </a:t>
            </a:r>
            <a:r>
              <a:rPr lang="ko-KR" altLang="en-US" sz="2700"/>
              <a:t>경계성 성격장애</a:t>
            </a:r>
            <a:endParaRPr lang="ko-KR" altLang="en-US" sz="2700"/>
          </a:p>
          <a:p>
            <a:pPr>
              <a:defRPr lang="ko-KR" altLang="en-US"/>
            </a:pP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무엇(</a:t>
            </a:r>
            <a:r>
              <a:rPr lang="en-US" altLang="ko-KR" sz="2700"/>
              <a:t>what)</a:t>
            </a:r>
            <a:r>
              <a:rPr lang="ko-KR" altLang="en-US" sz="2700"/>
              <a:t>기술 : 관찰하기, 기술하기, 참여하기</a:t>
            </a:r>
            <a:endParaRPr lang="ko-KR" altLang="en-US" sz="2700"/>
          </a:p>
          <a:p>
            <a:pPr>
              <a:defRPr lang="ko-KR" altLang="en-US"/>
            </a:pP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어떻게(</a:t>
            </a:r>
            <a:r>
              <a:rPr lang="en-US" altLang="ko-KR" sz="2700"/>
              <a:t>how)</a:t>
            </a:r>
            <a:r>
              <a:rPr lang="ko-KR" altLang="en-US" sz="2700"/>
              <a:t>기술 : 비판단적으로, 한번에 하나씩, </a:t>
            </a:r>
            <a:endParaRPr lang="ko-KR" altLang="en-US" sz="2700"/>
          </a:p>
          <a:p>
            <a:pPr>
              <a:buNone/>
              <a:defRPr lang="ko-KR" altLang="en-US"/>
            </a:pPr>
            <a:r>
              <a:rPr lang="ko-KR" altLang="en-US" sz="2700"/>
              <a:t>                                효과적으로 알아차림하기</a:t>
            </a:r>
            <a:endParaRPr lang="ko-KR" altLang="en-US" sz="2700"/>
          </a:p>
          <a:p>
            <a:pPr>
              <a:defRPr lang="ko-KR" altLang="en-US"/>
            </a:pPr>
            <a:endParaRPr lang="ko-KR" altLang="en-US" sz="2700"/>
          </a:p>
          <a:p>
            <a:pPr>
              <a:defRPr lang="ko-KR" altLang="en-US"/>
            </a:pPr>
            <a:endParaRPr lang="en-US" altLang="ko-KR"/>
          </a:p>
          <a:p>
            <a:pPr>
              <a:defRPr lang="ko-KR" altLang="en-US"/>
            </a:pPr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662941" y="2677886"/>
            <a:ext cx="8229599" cy="2335312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 sz="6000"/>
              <a:t>호흡의 날숨 끝~까지 </a:t>
            </a:r>
            <a:br>
              <a:rPr lang="ko-KR" altLang="en-US" sz="6000"/>
            </a:br>
            <a:r>
              <a:rPr lang="ko-KR" altLang="en-US" sz="6000"/>
              <a:t>알아차림하세요.</a:t>
            </a:r>
            <a:endParaRPr lang="ko-KR" altLang="en-US" sz="6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4500"/>
              <a:t>          </a:t>
            </a:r>
            <a:r>
              <a:rPr lang="ko-KR" altLang="en-US" sz="5500"/>
              <a:t>참고한 책</a:t>
            </a:r>
            <a:endParaRPr lang="ko-KR" altLang="en-US" sz="55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 sz="3000"/>
              <a:t>심리치료와 불교  - 안도 오사무, 불광출판사</a:t>
            </a:r>
            <a:endParaRPr lang="ko-KR" altLang="en-US" sz="3000"/>
          </a:p>
          <a:p>
            <a:pPr>
              <a:defRPr lang="ko-KR" altLang="en-US"/>
            </a:pPr>
            <a:endParaRPr lang="ko-KR" altLang="en-US" sz="3000"/>
          </a:p>
          <a:p>
            <a:pPr>
              <a:defRPr lang="ko-KR" altLang="en-US"/>
            </a:pPr>
            <a:r>
              <a:rPr lang="ko-KR" altLang="en-US" sz="3000"/>
              <a:t>너의 내면을 검색하라  - 차드 멍 탄, 알키</a:t>
            </a:r>
            <a:endParaRPr lang="ko-KR" altLang="en-US" sz="3000"/>
          </a:p>
          <a:p>
            <a:pPr>
              <a:defRPr lang="ko-KR" altLang="en-US"/>
            </a:pPr>
            <a:endParaRPr lang="ko-KR" altLang="en-US" sz="3000"/>
          </a:p>
          <a:p>
            <a:pPr>
              <a:defRPr lang="ko-KR" altLang="en-US"/>
            </a:pPr>
            <a:r>
              <a:rPr lang="ko-KR" altLang="en-US" sz="3000"/>
              <a:t>우리가 명상할 때 꼭 알아야 할 것들 </a:t>
            </a:r>
            <a:endParaRPr lang="ko-KR" altLang="en-US" sz="3000"/>
          </a:p>
          <a:p>
            <a:pPr marL="0" indent="0">
              <a:buNone/>
              <a:defRPr lang="ko-KR" altLang="en-US"/>
            </a:pPr>
            <a:r>
              <a:rPr lang="ko-KR" altLang="en-US" sz="3000"/>
              <a:t>                                   </a:t>
            </a:r>
            <a:r>
              <a:rPr lang="en-US" altLang="ko-KR" sz="3000"/>
              <a:t>-</a:t>
            </a:r>
            <a:r>
              <a:rPr lang="ko-KR" altLang="en-US" sz="3000"/>
              <a:t> 달라이라마</a:t>
            </a:r>
            <a:r>
              <a:rPr lang="en-US" altLang="ko-KR" sz="3000"/>
              <a:t>,</a:t>
            </a:r>
            <a:r>
              <a:rPr lang="ko-KR" altLang="en-US" sz="3000"/>
              <a:t>불광출판사</a:t>
            </a:r>
            <a:endParaRPr lang="ko-KR" altLang="en-US" sz="3000"/>
          </a:p>
          <a:p>
            <a:pPr marL="0" indent="0">
              <a:buNone/>
              <a:defRPr lang="ko-KR" altLang="en-US"/>
            </a:pPr>
            <a:r>
              <a:rPr lang="ko-KR" altLang="en-US" sz="3000"/>
              <a:t>                                                                   </a:t>
            </a:r>
            <a:endParaRPr lang="en-US" altLang="ko-KR" sz="3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pic>
        <p:nvPicPr>
          <p:cNvPr id="3" name="그림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/>
          <a:stretch>
            <a:fillRect/>
          </a:stretch>
        </p:blipFill>
        <p:spPr>
          <a:xfrm>
            <a:off x="2123694" y="1228725"/>
            <a:ext cx="5040630" cy="44325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228599" y="177800"/>
            <a:ext cx="8680447" cy="106997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4500"/>
              <a:t>      </a:t>
            </a:r>
            <a:r>
              <a:rPr lang="ko-KR" altLang="en-US" sz="5500"/>
              <a:t>명상할 때 앉는자세</a:t>
            </a:r>
            <a:endParaRPr lang="ko-KR" altLang="en-US" sz="55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28599" y="1357298"/>
            <a:ext cx="8680447" cy="4768865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en-US" sz="2700"/>
              <a:t>1. 방석 위에 금강좌(결가부좌) 또는 반금강좌(반결가부좌) 자세로 앉는다</a:t>
            </a:r>
            <a:endParaRPr lang="ko-KR" altLang="en-US" sz="2700"/>
          </a:p>
          <a:p>
            <a:pPr>
              <a:buNone/>
              <a:defRPr lang="ko-KR" altLang="en-US"/>
            </a:pPr>
            <a:r>
              <a:rPr lang="ko-KR" altLang="en-US" sz="2700"/>
              <a:t>2. 눈은 반쯤 감은 상태로 시선은 코끝이나 </a:t>
            </a:r>
            <a:r>
              <a:rPr lang="en-US" altLang="ko-KR" sz="2700"/>
              <a:t>1~2</a:t>
            </a:r>
            <a:r>
              <a:rPr lang="ko-KR" altLang="en-US" sz="2700"/>
              <a:t>미터 앞의 한곳을 바라본다</a:t>
            </a:r>
            <a:endParaRPr lang="ko-KR" altLang="en-US" sz="2700"/>
          </a:p>
          <a:p>
            <a:pPr>
              <a:buNone/>
              <a:defRPr lang="ko-KR" altLang="en-US"/>
            </a:pPr>
            <a:r>
              <a:rPr lang="ko-KR" altLang="en-US" sz="2700"/>
              <a:t>3. 몸과 척추는 바르게 세운다</a:t>
            </a:r>
            <a:endParaRPr lang="ko-KR" altLang="en-US" sz="2700"/>
          </a:p>
          <a:p>
            <a:pPr>
              <a:buNone/>
              <a:defRPr lang="ko-KR" altLang="en-US"/>
            </a:pPr>
            <a:r>
              <a:rPr lang="ko-KR" altLang="en-US" sz="2700"/>
              <a:t>4. 어깨는 한쪽으로 기울지 않게 수평이 되게 한다</a:t>
            </a:r>
            <a:endParaRPr lang="ko-KR" altLang="en-US" sz="2700"/>
          </a:p>
          <a:p>
            <a:pPr>
              <a:buNone/>
              <a:defRPr lang="ko-KR" altLang="en-US"/>
            </a:pPr>
            <a:r>
              <a:rPr lang="ko-KR" altLang="en-US" sz="2700"/>
              <a:t>5. 머리는 약간 앞으로 숙이고 코와 배꼽이 일직선이 되게 한다</a:t>
            </a:r>
            <a:endParaRPr lang="ko-KR" altLang="en-US" sz="2700"/>
          </a:p>
          <a:p>
            <a:pPr>
              <a:buNone/>
              <a:defRPr lang="ko-KR" altLang="en-US"/>
            </a:pPr>
            <a:r>
              <a:rPr lang="ko-KR" altLang="en-US" sz="2700"/>
              <a:t>6. 입은 자연스럽게 다물고 혀는 윗니 바로 뒤에 둔다</a:t>
            </a:r>
            <a:endParaRPr lang="ko-KR" altLang="en-US" sz="2700"/>
          </a:p>
          <a:p>
            <a:pPr>
              <a:buNone/>
              <a:defRPr lang="ko-KR" altLang="en-US"/>
            </a:pPr>
            <a:r>
              <a:rPr lang="ko-KR" altLang="en-US" sz="2700"/>
              <a:t>7. 호흡은 천천히 부드럽고 자연스럽게 들이쉬고 내쉰다</a:t>
            </a:r>
            <a:endParaRPr lang="ko-KR" altLang="en-US" sz="27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107442" y="287323"/>
            <a:ext cx="8804781" cy="1269443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4700"/>
              <a:t>바른 자세를 유지해야 하는 이유</a:t>
            </a:r>
            <a:endParaRPr lang="ko-KR" altLang="en-US" sz="47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 lvl="1">
              <a:buNone/>
              <a:defRPr lang="ko-KR" altLang="en-US"/>
            </a:pPr>
            <a:r>
              <a:rPr lang="ko-KR" altLang="en-US" sz="3500"/>
              <a:t>  </a:t>
            </a:r>
            <a:r>
              <a:rPr lang="ko-KR" altLang="en-US" sz="4000"/>
              <a:t>바른 자세를 유지할 때 </a:t>
            </a:r>
            <a:endParaRPr lang="ko-KR" altLang="en-US" sz="4000"/>
          </a:p>
          <a:p>
            <a:pPr lvl="1">
              <a:buNone/>
              <a:defRPr lang="ko-KR" altLang="en-US"/>
            </a:pPr>
            <a:r>
              <a:rPr lang="ko-KR" altLang="en-US" sz="4000"/>
              <a:t>  에너지의 흐름인 </a:t>
            </a:r>
            <a:r>
              <a:rPr lang="ko-KR" altLang="en-US" sz="4000">
                <a:solidFill>
                  <a:srgbClr val="ff0000"/>
                </a:solidFill>
              </a:rPr>
              <a:t>호흡이 바르게 유지</a:t>
            </a:r>
            <a:r>
              <a:rPr lang="ko-KR" altLang="en-US" sz="4000"/>
              <a:t>되고</a:t>
            </a:r>
            <a:r>
              <a:rPr lang="en-US" altLang="ko-KR" sz="4000"/>
              <a:t>,</a:t>
            </a:r>
            <a:r>
              <a:rPr lang="ko-KR" altLang="en-US" sz="4000"/>
              <a:t> 호흡의 통로인 </a:t>
            </a:r>
            <a:r>
              <a:rPr lang="ko-KR" altLang="en-US" sz="4000">
                <a:solidFill>
                  <a:srgbClr val="000000"/>
                </a:solidFill>
              </a:rPr>
              <a:t>척추가 똑바로 펴지면서</a:t>
            </a:r>
            <a:r>
              <a:rPr lang="en-US" altLang="ko-KR" sz="4000">
                <a:solidFill>
                  <a:srgbClr val="000000"/>
                </a:solidFill>
              </a:rPr>
              <a:t>,</a:t>
            </a:r>
            <a:r>
              <a:rPr lang="ko-KR" altLang="en-US" sz="4000">
                <a:solidFill>
                  <a:srgbClr val="000000"/>
                </a:solidFill>
              </a:rPr>
              <a:t> </a:t>
            </a:r>
            <a:r>
              <a:rPr lang="ko-KR" altLang="en-US" sz="4000">
                <a:solidFill>
                  <a:srgbClr val="ff0000"/>
                </a:solidFill>
              </a:rPr>
              <a:t>마음도 자연스럽고 평온한 상태로 머물게 된다.</a:t>
            </a:r>
            <a:endParaRPr lang="ko-KR" altLang="en-US" sz="400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/>
        </p:nvGrpSpPr>
        <p:grpSpPr>
          <a:xfrm rot="0">
            <a:off x="4710090" y="1556766"/>
            <a:ext cx="3532214" cy="4772140"/>
            <a:chOff x="4710090" y="1556766"/>
            <a:chExt cx="3532214" cy="4772140"/>
          </a:xfrm>
        </p:grpSpPr>
        <p:sp>
          <p:nvSpPr>
            <p:cNvPr id="23" name="양쪽 모서리가 둥근 사각형 22"/>
            <p:cNvSpPr/>
            <p:nvPr/>
          </p:nvSpPr>
          <p:spPr>
            <a:xfrm flipV="1">
              <a:off x="4710090" y="2492883"/>
              <a:ext cx="3529035" cy="3836023"/>
            </a:xfrm>
            <a:prstGeom prst="round2SameRect">
              <a:avLst>
                <a:gd name="adj1" fmla="val 4962"/>
                <a:gd name="adj2" fmla="val 0"/>
              </a:avLst>
            </a:prstGeom>
            <a:solidFill>
              <a:srgbClr val="ffffff">
                <a:alpha val="40000"/>
              </a:srgbClr>
            </a:solidFill>
            <a:ln w="12700" algn="ctr">
              <a:solidFill>
                <a:schemeClr val="accent3"/>
              </a:solidFill>
              <a:round/>
            </a:ln>
            <a:effectLst/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5" name="양쪽 모서리가 둥근 사각형 24"/>
            <p:cNvSpPr/>
            <p:nvPr/>
          </p:nvSpPr>
          <p:spPr>
            <a:xfrm>
              <a:off x="4710090" y="1556766"/>
              <a:ext cx="3532214" cy="557298"/>
            </a:xfrm>
            <a:prstGeom prst="round2SameRect">
              <a:avLst>
                <a:gd name="adj1" fmla="val 34445"/>
                <a:gd name="adj2" fmla="val 0"/>
              </a:avLst>
            </a:prstGeom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4000">
                  <a:srgbClr val="ffffff"/>
                </a:gs>
                <a:gs pos="8000">
                  <a:schemeClr val="accent3">
                    <a:lumMod val="40000"/>
                    <a:lumOff val="60000"/>
                  </a:schemeClr>
                </a:gs>
                <a:gs pos="48000">
                  <a:schemeClr val="accent3">
                    <a:lumMod val="60000"/>
                    <a:lumOff val="40000"/>
                  </a:schemeClr>
                </a:gs>
                <a:gs pos="52000">
                  <a:schemeClr val="accent3"/>
                </a:gs>
                <a:gs pos="91000">
                  <a:schemeClr val="accent3">
                    <a:lumMod val="60000"/>
                    <a:lumOff val="40000"/>
                  </a:schemeClr>
                </a:gs>
                <a:gs pos="94000">
                  <a:schemeClr val="accent3">
                    <a:lumMod val="60000"/>
                    <a:lumOff val="40000"/>
                  </a:schemeClr>
                </a:gs>
                <a:gs pos="97000">
                  <a:schemeClr val="accent3">
                    <a:lumMod val="40000"/>
                    <a:lumOff val="60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 w="127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anchor="b">
              <a:noAutofit/>
            </a:bodyPr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Clr>
                  <a:schemeClr val="accent1"/>
                </a:buClr>
                <a:defRPr lang="ko-KR" altLang="en-US"/>
              </a:pPr>
              <a:r>
                <a:rPr lang="ko-KR" altLang="en-US" sz="3700" b="1">
                  <a:solidFill>
                    <a:schemeClr val="accent3">
                      <a:lumMod val="50000"/>
                    </a:schemeClr>
                  </a:solidFill>
                </a:rPr>
                <a:t>통 찰 형</a:t>
              </a:r>
              <a:endParaRPr lang="ko-KR" altLang="en-US" sz="3700" b="1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11" name="그룹 10"/>
          <p:cNvGrpSpPr/>
          <p:nvPr/>
        </p:nvGrpSpPr>
        <p:grpSpPr>
          <a:xfrm rot="0">
            <a:off x="539496" y="1556766"/>
            <a:ext cx="3744468" cy="4772140"/>
            <a:chOff x="536322" y="1556766"/>
            <a:chExt cx="3744468" cy="4772140"/>
          </a:xfrm>
        </p:grpSpPr>
        <p:sp>
          <p:nvSpPr>
            <p:cNvPr id="22" name="양쪽 모서리가 둥근 사각형 21"/>
            <p:cNvSpPr/>
            <p:nvPr/>
          </p:nvSpPr>
          <p:spPr>
            <a:xfrm flipV="1">
              <a:off x="702825" y="2492883"/>
              <a:ext cx="3532214" cy="3836023"/>
            </a:xfrm>
            <a:prstGeom prst="round2SameRect">
              <a:avLst>
                <a:gd name="adj1" fmla="val 4962"/>
                <a:gd name="adj2" fmla="val 0"/>
              </a:avLst>
            </a:prstGeom>
            <a:solidFill>
              <a:schemeClr val="bg1">
                <a:alpha val="40000"/>
              </a:schemeClr>
            </a:solidFill>
            <a:ln w="1270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1" name="양쪽 모서리가 둥근 사각형 20"/>
            <p:cNvSpPr/>
            <p:nvPr/>
          </p:nvSpPr>
          <p:spPr>
            <a:xfrm>
              <a:off x="536322" y="1556766"/>
              <a:ext cx="3744468" cy="557298"/>
            </a:xfrm>
            <a:prstGeom prst="round2SameRect">
              <a:avLst>
                <a:gd name="adj1" fmla="val 34445"/>
                <a:gd name="adj2" fmla="val 0"/>
              </a:avLst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4000">
                  <a:srgbClr val="ffffff"/>
                </a:gs>
                <a:gs pos="8000">
                  <a:schemeClr val="tx2">
                    <a:lumMod val="40000"/>
                    <a:lumOff val="60000"/>
                  </a:schemeClr>
                </a:gs>
                <a:gs pos="48000">
                  <a:schemeClr val="accent1">
                    <a:lumMod val="60000"/>
                    <a:lumOff val="40000"/>
                  </a:schemeClr>
                </a:gs>
                <a:gs pos="52000">
                  <a:schemeClr val="tx2"/>
                </a:gs>
                <a:gs pos="91000">
                  <a:schemeClr val="tx2">
                    <a:lumMod val="60000"/>
                    <a:lumOff val="40000"/>
                  </a:schemeClr>
                </a:gs>
                <a:gs pos="94000">
                  <a:schemeClr val="tx2">
                    <a:lumMod val="60000"/>
                    <a:lumOff val="40000"/>
                  </a:schemeClr>
                </a:gs>
                <a:gs pos="97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 w="127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anchor="b">
              <a:noAutofit/>
            </a:bodyPr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Clr>
                  <a:schemeClr val="accent1"/>
                </a:buClr>
                <a:defRPr lang="ko-KR" altLang="en-US"/>
              </a:pPr>
              <a:r>
                <a:rPr lang="ko-KR" altLang="en-US" sz="3700" b="1">
                  <a:solidFill>
                    <a:schemeClr val="tx2">
                      <a:lumMod val="50000"/>
                    </a:schemeClr>
                  </a:solidFill>
                </a:rPr>
                <a:t>집 중 형</a:t>
              </a:r>
              <a:endParaRPr lang="ko-KR" altLang="en-US" sz="37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4" name="제목 3"/>
          <p:cNvSpPr>
            <a:spLocks noGrp="1"/>
          </p:cNvSpPr>
          <p:nvPr>
            <p:ph type="title" idx="0"/>
          </p:nvPr>
        </p:nvSpPr>
        <p:spPr>
          <a:xfrm>
            <a:off x="228599" y="177800"/>
            <a:ext cx="8680447" cy="1018921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 sz="4500"/>
              <a:t>         </a:t>
            </a:r>
            <a:r>
              <a:rPr lang="ko-KR" altLang="en-US" sz="5500"/>
              <a:t>명상의 유형</a:t>
            </a:r>
            <a:endParaRPr lang="ko-KR" altLang="en-US" sz="5500"/>
          </a:p>
        </p:txBody>
      </p:sp>
      <p:sp>
        <p:nvSpPr>
          <p:cNvPr id="5" name="내용 개체 틀 4"/>
          <p:cNvSpPr>
            <a:spLocks noGrp="1"/>
          </p:cNvSpPr>
          <p:nvPr>
            <p:ph sz="half" idx="1"/>
          </p:nvPr>
        </p:nvSpPr>
        <p:spPr>
          <a:xfrm>
            <a:off x="830440" y="2455182"/>
            <a:ext cx="3741560" cy="3873724"/>
          </a:xfrm>
        </p:spPr>
        <p:txBody>
          <a:bodyPr vert="horz" lIns="91440" tIns="45720" rIns="91440" bIns="45720"/>
          <a:lstStyle/>
          <a:p>
            <a:pPr>
              <a:buClr>
                <a:schemeClr val="tx2"/>
              </a:buClr>
              <a:defRPr lang="ko-KR" altLang="en-US"/>
            </a:pPr>
            <a:endParaRPr lang="ko-KR" altLang="en-US" sz="2000">
              <a:solidFill>
                <a:schemeClr val="tx2">
                  <a:lumMod val="50000"/>
                </a:schemeClr>
              </a:solidFill>
            </a:endParaRPr>
          </a:p>
          <a:p>
            <a:pPr>
              <a:buClr>
                <a:schemeClr val="tx2"/>
              </a:buClr>
              <a:buNone/>
              <a:defRPr lang="ko-KR" altLang="en-US"/>
            </a:pPr>
            <a:r>
              <a:rPr lang="en-US" altLang="ko-KR" sz="300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ko-KR" altLang="en-US" sz="3000">
                <a:solidFill>
                  <a:schemeClr val="tx2">
                    <a:lumMod val="50000"/>
                  </a:schemeClr>
                </a:solidFill>
              </a:rPr>
              <a:t>지(止</a:t>
            </a:r>
            <a:r>
              <a:rPr lang="en-US" altLang="ko-KR" sz="300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ko-KR" altLang="en-US" sz="300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ko-KR" sz="3000">
                <a:solidFill>
                  <a:schemeClr val="tx2">
                    <a:lumMod val="50000"/>
                  </a:schemeClr>
                </a:solidFill>
              </a:rPr>
              <a:t>samatha</a:t>
            </a:r>
            <a:r>
              <a:rPr lang="ko-KR" altLang="en-US" sz="300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ko-KR" altLang="en-US" sz="3000">
              <a:solidFill>
                <a:schemeClr val="tx2">
                  <a:lumMod val="50000"/>
                </a:schemeClr>
              </a:solidFill>
            </a:endParaRPr>
          </a:p>
          <a:p>
            <a:pPr>
              <a:buClr>
                <a:schemeClr val="tx2"/>
              </a:buClr>
              <a:buNone/>
              <a:defRPr lang="ko-KR" altLang="en-US"/>
            </a:pPr>
            <a:r>
              <a:rPr lang="ko-KR" altLang="en-US" sz="3000">
                <a:solidFill>
                  <a:schemeClr val="tx2">
                    <a:lumMod val="50000"/>
                  </a:schemeClr>
                </a:solidFill>
              </a:rPr>
              <a:t>-마음을</a:t>
            </a:r>
            <a:r>
              <a:rPr lang="ko-KR" altLang="en-US" sz="3000">
                <a:solidFill>
                  <a:schemeClr val="accent4"/>
                </a:solidFill>
              </a:rPr>
              <a:t> </a:t>
            </a:r>
            <a:r>
              <a:rPr lang="ko-KR" altLang="en-US" sz="3000" u="sng">
                <a:solidFill>
                  <a:schemeClr val="accent4"/>
                </a:solidFill>
              </a:rPr>
              <a:t>관찰 대상에 집중해서 고요함과 평온함을 계발</a:t>
            </a:r>
            <a:r>
              <a:rPr lang="ko-KR" altLang="en-US" sz="3000">
                <a:solidFill>
                  <a:schemeClr val="tx2">
                    <a:lumMod val="50000"/>
                  </a:schemeClr>
                </a:solidFill>
              </a:rPr>
              <a:t>하고 선정을 성취하는 수행법</a:t>
            </a:r>
            <a:endParaRPr lang="ko-KR" altLang="en-US" sz="30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내용 개체 틀 4"/>
          <p:cNvSpPr>
            <a:spLocks noGrp="1"/>
          </p:cNvSpPr>
          <p:nvPr>
            <p:ph sz="half" idx="2"/>
          </p:nvPr>
        </p:nvSpPr>
        <p:spPr>
          <a:xfrm>
            <a:off x="4808899" y="2455183"/>
            <a:ext cx="3334596" cy="3873722"/>
          </a:xfrm>
        </p:spPr>
        <p:txBody>
          <a:bodyPr vert="horz" lIns="91440" tIns="45720" rIns="91440" bIns="45720"/>
          <a:lstStyle/>
          <a:p>
            <a:pPr>
              <a:buClr>
                <a:schemeClr val="accent3"/>
              </a:buClr>
              <a:defRPr lang="ko-KR" altLang="en-US"/>
            </a:pPr>
            <a:endParaRPr lang="ko-KR" altLang="en-US" sz="2000">
              <a:solidFill>
                <a:schemeClr val="accent4">
                  <a:lumMod val="50000"/>
                </a:schemeClr>
              </a:solidFill>
            </a:endParaRPr>
          </a:p>
          <a:p>
            <a:pPr>
              <a:buClr>
                <a:schemeClr val="accent3"/>
              </a:buClr>
              <a:buNone/>
              <a:defRPr lang="ko-KR" altLang="en-US"/>
            </a:pPr>
            <a:r>
              <a:rPr lang="en-US" altLang="ko-KR" sz="3000">
                <a:solidFill>
                  <a:schemeClr val="accent4">
                    <a:lumMod val="50000"/>
                  </a:schemeClr>
                </a:solidFill>
              </a:rPr>
              <a:t>-</a:t>
            </a:r>
            <a:r>
              <a:rPr lang="ko-KR" altLang="en-US" sz="3000">
                <a:solidFill>
                  <a:schemeClr val="accent4">
                    <a:lumMod val="50000"/>
                  </a:schemeClr>
                </a:solidFill>
              </a:rPr>
              <a:t>관(觀</a:t>
            </a:r>
            <a:r>
              <a:rPr lang="en-US" altLang="ko-KR" sz="3000">
                <a:solidFill>
                  <a:schemeClr val="accent4">
                    <a:lumMod val="50000"/>
                  </a:schemeClr>
                </a:solidFill>
              </a:rPr>
              <a:t>,vipassana</a:t>
            </a:r>
            <a:r>
              <a:rPr lang="ko-KR" altLang="en-US" sz="3000">
                <a:solidFill>
                  <a:schemeClr val="accent4">
                    <a:lumMod val="50000"/>
                  </a:schemeClr>
                </a:solidFill>
              </a:rPr>
              <a:t>)</a:t>
            </a:r>
            <a:endParaRPr lang="ko-KR" altLang="en-US" sz="3000">
              <a:solidFill>
                <a:schemeClr val="accent4">
                  <a:lumMod val="50000"/>
                </a:schemeClr>
              </a:solidFill>
            </a:endParaRPr>
          </a:p>
          <a:p>
            <a:pPr>
              <a:buClr>
                <a:schemeClr val="accent3"/>
              </a:buClr>
              <a:buNone/>
              <a:defRPr lang="ko-KR" altLang="en-US"/>
            </a:pPr>
            <a:r>
              <a:rPr lang="en-US" altLang="ko-KR" sz="3000">
                <a:solidFill>
                  <a:schemeClr val="accent4">
                    <a:lumMod val="50000"/>
                  </a:schemeClr>
                </a:solidFill>
              </a:rPr>
              <a:t>-</a:t>
            </a:r>
            <a:r>
              <a:rPr lang="ko-KR" altLang="en-US" sz="3000">
                <a:solidFill>
                  <a:schemeClr val="accent4">
                    <a:lumMod val="50000"/>
                  </a:schemeClr>
                </a:solidFill>
              </a:rPr>
              <a:t>현상을 </a:t>
            </a:r>
            <a:r>
              <a:rPr lang="ko-KR" altLang="en-US" sz="3000" u="sng">
                <a:solidFill>
                  <a:schemeClr val="accent4"/>
                </a:solidFill>
              </a:rPr>
              <a:t>있는 그대로 보아서 지혜를 얻는 </a:t>
            </a:r>
            <a:r>
              <a:rPr lang="ko-KR" altLang="en-US" sz="3000">
                <a:solidFill>
                  <a:schemeClr val="accent4">
                    <a:lumMod val="50000"/>
                  </a:schemeClr>
                </a:solidFill>
              </a:rPr>
              <a:t>수행법</a:t>
            </a:r>
            <a:endParaRPr lang="ko-KR" altLang="en-US" sz="300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228599" y="177800"/>
            <a:ext cx="8680447" cy="106997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/>
              <a:t> </a:t>
            </a:r>
            <a:r>
              <a:rPr lang="ko-KR" altLang="en-US" sz="5500"/>
              <a:t>집중형(</a:t>
            </a:r>
            <a:r>
              <a:rPr lang="en-US" altLang="ko-KR" sz="5500"/>
              <a:t>samatha)</a:t>
            </a:r>
            <a:r>
              <a:rPr lang="ko-KR" altLang="en-US" sz="5500"/>
              <a:t>명상</a:t>
            </a:r>
            <a:endParaRPr lang="ko-KR" altLang="en-US" sz="55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 sz="2500"/>
              <a:t>사마타(</a:t>
            </a:r>
            <a:r>
              <a:rPr lang="en-US" altLang="ko-KR" sz="2500"/>
              <a:t>samatha)</a:t>
            </a:r>
            <a:r>
              <a:rPr lang="ko-KR" altLang="en-US" sz="2500"/>
              <a:t> 의미 : 고요함,  평온함</a:t>
            </a:r>
            <a:endParaRPr lang="ko-KR" altLang="en-US" sz="2500"/>
          </a:p>
          <a:p>
            <a:pPr>
              <a:buNone/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 sz="2500"/>
              <a:t>지(止) 의미 :  '그친다, 가라앉다'</a:t>
            </a:r>
            <a:endParaRPr lang="ko-KR" altLang="en-US" sz="2500"/>
          </a:p>
          <a:p>
            <a:pPr>
              <a:buNone/>
              <a:defRPr lang="ko-KR" altLang="en-US"/>
            </a:pPr>
            <a:r>
              <a:rPr lang="ko-KR" altLang="en-US" sz="2500">
                <a:solidFill>
                  <a:srgbClr val="ff0000"/>
                </a:solidFill>
              </a:rPr>
              <a:t>     '마음이 고요한 상태에 도달하여 모든 해로운 </a:t>
            </a:r>
            <a:endParaRPr lang="ko-KR" altLang="en-US" sz="2500">
              <a:solidFill>
                <a:srgbClr val="ff0000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 sz="2500">
                <a:solidFill>
                  <a:srgbClr val="ff0000"/>
                </a:solidFill>
              </a:rPr>
              <a:t>     상태(장애)가 가라앉고 그친다'</a:t>
            </a:r>
            <a:endParaRPr lang="ko-KR" altLang="en-US" sz="2500">
              <a:solidFill>
                <a:srgbClr val="ff0000"/>
              </a:solidFill>
            </a:endParaRPr>
          </a:p>
          <a:p>
            <a:pPr>
              <a:defRPr lang="ko-KR" altLang="en-US"/>
            </a:pPr>
            <a:endParaRPr lang="ko-KR" altLang="en-US" sz="2500"/>
          </a:p>
          <a:p>
            <a:pPr>
              <a:defRPr lang="ko-KR" altLang="en-US"/>
            </a:pPr>
            <a:r>
              <a:rPr lang="ko-KR" altLang="en-US" sz="2500"/>
              <a:t> 촛불, 만트라(주문), 염불 등 대상에 주의 집중한다</a:t>
            </a:r>
            <a:r>
              <a:rPr lang="en-US" altLang="ko-KR" sz="2500"/>
              <a:t>.</a:t>
            </a:r>
            <a:r>
              <a:rPr lang="ko-KR" altLang="en-US" sz="2500"/>
              <a:t> </a:t>
            </a:r>
            <a:endParaRPr lang="ko-KR" altLang="en-US" sz="2500"/>
          </a:p>
          <a:p>
            <a:pPr>
              <a:defRPr lang="ko-KR" altLang="en-US"/>
            </a:pPr>
            <a:r>
              <a:rPr lang="ko-KR" altLang="en-US" sz="2500" u="sng"/>
              <a:t> 렌즈로 잡은 햇빛을 한 곳에 집중해서 강렬한 빛을 쏘는 것</a:t>
            </a:r>
            <a:r>
              <a:rPr lang="ko-KR" altLang="en-US" sz="2500"/>
              <a:t>과 같다.</a:t>
            </a:r>
            <a:endParaRPr lang="ko-KR" altLang="en-US" sz="25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228599" y="177800"/>
            <a:ext cx="8680447" cy="1069975"/>
          </a:xfrm>
        </p:spPr>
        <p:txBody>
          <a:bodyPr/>
          <a:lstStyle/>
          <a:p>
            <a:pPr>
              <a:buClr>
                <a:schemeClr val="accent3"/>
              </a:buClr>
              <a:buNone/>
              <a:defRPr lang="ko-KR" altLang="en-US"/>
            </a:pPr>
            <a:r>
              <a:rPr lang="ko-KR" altLang="en-US" sz="4500"/>
              <a:t> </a:t>
            </a:r>
            <a:r>
              <a:rPr lang="ko-KR" altLang="en-US" sz="5400"/>
              <a:t>통찰형(</a:t>
            </a:r>
            <a:r>
              <a:rPr lang="en-US" altLang="ko-KR" sz="5400"/>
              <a:t>vipassana)</a:t>
            </a:r>
            <a:r>
              <a:rPr lang="ko-KR" altLang="en-US" sz="5400"/>
              <a:t>명상</a:t>
            </a:r>
            <a:endParaRPr lang="ko-KR" altLang="en-US" sz="54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 lang="ko-KR" altLang="en-US"/>
            </a:pPr>
            <a:r>
              <a:rPr lang="ko-KR" altLang="en-US"/>
              <a:t> </a:t>
            </a:r>
            <a:r>
              <a:rPr lang="en-US" altLang="ko-KR"/>
              <a:t>* </a:t>
            </a:r>
            <a:r>
              <a:rPr lang="ko-KR" altLang="en-US"/>
              <a:t>위빠사나(</a:t>
            </a:r>
            <a:r>
              <a:rPr lang="en-US" altLang="ko-KR"/>
              <a:t>vipassana)</a:t>
            </a:r>
            <a:r>
              <a:rPr lang="ko-KR" altLang="en-US"/>
              <a:t> 의미 : 분명하게 봄, 꿰뚫어 봄</a:t>
            </a:r>
            <a:endParaRPr lang="ko-KR" altLang="en-US"/>
          </a:p>
          <a:p>
            <a:pPr>
              <a:buNone/>
              <a:defRPr/>
            </a:pPr>
            <a:endParaRPr lang="ko-KR" altLang="en-US"/>
          </a:p>
          <a:p>
            <a:pPr>
              <a:buNone/>
              <a:defRPr lang="ko-KR" altLang="en-US"/>
            </a:pPr>
            <a:r>
              <a:rPr lang="en-US" altLang="ko-KR"/>
              <a:t> * </a:t>
            </a:r>
            <a:r>
              <a:rPr lang="ko-KR" altLang="en-US"/>
              <a:t>위빠사나 명상 목적: </a:t>
            </a:r>
            <a:r>
              <a:rPr lang="ko-KR" altLang="en-US">
                <a:solidFill>
                  <a:srgbClr val="ff0000"/>
                </a:solidFill>
              </a:rPr>
              <a:t>순간순간에 대한 알아차림으로 현상</a:t>
            </a:r>
            <a:endParaRPr lang="ko-KR" altLang="en-US">
              <a:solidFill>
                <a:srgbClr val="ff0000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>
                <a:solidFill>
                  <a:srgbClr val="ff0000"/>
                </a:solidFill>
              </a:rPr>
              <a:t>                                   을 있는 그대로 보는 지혜를 얻는다</a:t>
            </a:r>
            <a:endParaRPr lang="ko-KR" altLang="en-US">
              <a:solidFill>
                <a:srgbClr val="ff0000"/>
              </a:solidFill>
            </a:endParaRPr>
          </a:p>
          <a:p>
            <a:pPr>
              <a:defRPr lang="ko-KR" altLang="en-US"/>
            </a:pPr>
            <a:endParaRPr lang="ko-KR" altLang="en-US"/>
          </a:p>
          <a:p>
            <a:pPr marL="0" indent="0">
              <a:buNone/>
              <a:defRPr lang="ko-KR" altLang="en-US"/>
            </a:pPr>
            <a:r>
              <a:rPr lang="ko-KR" altLang="en-US"/>
              <a:t> </a:t>
            </a:r>
            <a:r>
              <a:rPr lang="en-US" altLang="ko-KR"/>
              <a:t>*</a:t>
            </a:r>
            <a:r>
              <a:rPr lang="ko-KR" altLang="en-US"/>
              <a:t> 마음이나 감각에 들어오는 어떤 대상도 판단, 선택하거나</a:t>
            </a:r>
            <a:endParaRPr lang="ko-KR" altLang="en-US"/>
          </a:p>
          <a:p>
            <a:pPr marL="0" indent="0">
              <a:buNone/>
              <a:defRPr lang="ko-KR" altLang="en-US"/>
            </a:pPr>
            <a:r>
              <a:rPr lang="ko-KR" altLang="en-US"/>
              <a:t>  주의를 고정하지 않고, 생기는대로 지나가는대로 관찰한다 </a:t>
            </a:r>
            <a:endParaRPr lang="ko-KR" altLang="en-US"/>
          </a:p>
          <a:p>
            <a:pPr marL="0" indent="0">
              <a:buNone/>
              <a:defRPr lang="ko-KR" altLang="en-US"/>
            </a:pPr>
            <a:r>
              <a:rPr lang="ko-KR" altLang="en-US"/>
              <a:t>  </a:t>
            </a:r>
            <a:endParaRPr lang="ko-KR" altLang="en-US"/>
          </a:p>
          <a:p>
            <a:pPr>
              <a:buNone/>
              <a:defRPr lang="ko-KR" altLang="en-US"/>
            </a:pPr>
            <a:r>
              <a:rPr lang="ko-KR" altLang="en-US"/>
              <a:t> </a:t>
            </a:r>
            <a:r>
              <a:rPr lang="en-US" altLang="ko-KR"/>
              <a:t>*</a:t>
            </a:r>
            <a:r>
              <a:rPr lang="ko-KR" altLang="en-US"/>
              <a:t> </a:t>
            </a:r>
            <a:r>
              <a:rPr lang="ko-KR" altLang="en-US" u="sng"/>
              <a:t>집에 들어오는 누구든지 항상 인사하고 받아주는 주인이 사는 대문이 열린 집과 같다.</a:t>
            </a:r>
            <a:endParaRPr lang="ko-KR" altLang="en-US" u="sng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buNone/>
              <a:defRPr lang="ko-KR" altLang="en-US"/>
            </a:pPr>
            <a:endParaRPr lang="ko-KR" altLang="en-US"/>
          </a:p>
          <a:p>
            <a:pPr lvl="1">
              <a:defRPr lang="ko-KR" altLang="en-US"/>
            </a:pPr>
            <a:endParaRPr lang="ko-KR" altLang="en-US" sz="2500"/>
          </a:p>
          <a:p>
            <a:pPr>
              <a:defRPr lang="ko-KR" altLang="en-US"/>
            </a:pPr>
            <a:endParaRPr lang="ko-KR" altLang="en-US" sz="25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228599" y="177800"/>
            <a:ext cx="8680447" cy="1069975"/>
          </a:xfrm>
        </p:spPr>
        <p:txBody>
          <a:bodyPr/>
          <a:lstStyle/>
          <a:p>
            <a:pPr>
              <a:buClr>
                <a:schemeClr val="accent3"/>
              </a:buClr>
              <a:buNone/>
              <a:defRPr lang="ko-KR" altLang="en-US"/>
            </a:pPr>
            <a:r>
              <a:rPr lang="ko-KR" altLang="en-US" sz="4700"/>
              <a:t>위빠사나 명상의</a:t>
            </a:r>
            <a:r>
              <a:rPr lang="en-US" altLang="ko-KR" sz="4700"/>
              <a:t> </a:t>
            </a:r>
            <a:r>
              <a:rPr lang="ko-KR" altLang="en-US" sz="4700"/>
              <a:t>심리치료 적용</a:t>
            </a:r>
            <a:endParaRPr lang="ko-KR" altLang="en-US" sz="47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4768865"/>
          </a:xfrm>
        </p:spPr>
        <p:txBody>
          <a:bodyPr/>
          <a:lstStyle/>
          <a:p>
            <a:pPr lvl="1">
              <a:buNone/>
              <a:defRPr lang="ko-KR" altLang="en-US"/>
            </a:pPr>
            <a:r>
              <a:rPr lang="ko-KR" altLang="en-US" sz="2500"/>
              <a:t>★ 위빠사나 수행은  </a:t>
            </a:r>
            <a:r>
              <a:rPr lang="ko-KR" altLang="en-US" sz="2500" u="sng"/>
              <a:t>불교의 독특한 수행법</a:t>
            </a:r>
            <a:r>
              <a:rPr lang="ko-KR" altLang="en-US" sz="2500"/>
              <a:t>  </a:t>
            </a:r>
            <a:endParaRPr lang="ko-KR" altLang="en-US" sz="2500"/>
          </a:p>
          <a:p>
            <a:pPr lvl="1">
              <a:buNone/>
              <a:defRPr lang="ko-KR" altLang="en-US"/>
            </a:pPr>
            <a:r>
              <a:rPr lang="ko-KR" altLang="en-US" sz="2500"/>
              <a:t>   미국 심리치료에서</a:t>
            </a:r>
            <a:r>
              <a:rPr lang="ko-KR" altLang="en-US" sz="2500">
                <a:solidFill>
                  <a:srgbClr val="ff0000"/>
                </a:solidFill>
              </a:rPr>
              <a:t> 마음챙김 명상(</a:t>
            </a:r>
            <a:r>
              <a:rPr lang="en-US" altLang="ko-KR" sz="2500">
                <a:solidFill>
                  <a:srgbClr val="ff0000"/>
                </a:solidFill>
              </a:rPr>
              <a:t>mindfulness meditation)</a:t>
            </a:r>
            <a:r>
              <a:rPr lang="ko-KR" altLang="en-US" sz="2500"/>
              <a:t>이라는 </a:t>
            </a:r>
            <a:r>
              <a:rPr lang="ko-KR" altLang="en-US" sz="2500" u="sng"/>
              <a:t>심리학 용어</a:t>
            </a:r>
            <a:r>
              <a:rPr lang="ko-KR" altLang="en-US" sz="2500"/>
              <a:t>로 정착</a:t>
            </a:r>
            <a:endParaRPr lang="ko-KR" altLang="en-US" sz="2500"/>
          </a:p>
          <a:p>
            <a:pPr lvl="1">
              <a:buNone/>
              <a:defRPr lang="ko-KR" altLang="en-US"/>
            </a:pPr>
            <a:endParaRPr lang="ko-KR" altLang="en-US" sz="2500"/>
          </a:p>
          <a:p>
            <a:pPr>
              <a:buNone/>
              <a:defRPr lang="ko-KR" altLang="en-US"/>
            </a:pPr>
            <a:r>
              <a:rPr lang="ko-KR" altLang="en-US">
                <a:solidFill>
                  <a:srgbClr val="ff0000"/>
                </a:solidFill>
              </a:rPr>
              <a:t>     </a:t>
            </a:r>
            <a:r>
              <a:rPr lang="ko-KR" altLang="en-US">
                <a:solidFill>
                  <a:srgbClr val="000000"/>
                </a:solidFill>
              </a:rPr>
              <a:t>★</a:t>
            </a:r>
            <a:r>
              <a:rPr lang="ko-KR" altLang="en-US">
                <a:solidFill>
                  <a:srgbClr val="ff0000"/>
                </a:solidFill>
              </a:rPr>
              <a:t> </a:t>
            </a:r>
            <a:r>
              <a:rPr lang="ko-KR" altLang="en-US">
                <a:solidFill>
                  <a:srgbClr val="000000"/>
                </a:solidFill>
              </a:rPr>
              <a:t>마음챙김 명상(</a:t>
            </a:r>
            <a:r>
              <a:rPr lang="en-US" altLang="ko-KR">
                <a:solidFill>
                  <a:srgbClr val="000000"/>
                </a:solidFill>
              </a:rPr>
              <a:t>mindfulness meditation)</a:t>
            </a:r>
            <a:r>
              <a:rPr lang="ko-KR" altLang="en-US">
                <a:solidFill>
                  <a:srgbClr val="000000"/>
                </a:solidFill>
              </a:rPr>
              <a:t> 핵심기제 사용</a:t>
            </a:r>
            <a:endParaRPr lang="ko-KR" altLang="en-US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>
                <a:solidFill>
                  <a:srgbClr val="ff0000"/>
                </a:solidFill>
              </a:rPr>
              <a:t>      </a:t>
            </a:r>
            <a:r>
              <a:rPr lang="en-US" altLang="ko-KR">
                <a:solidFill>
                  <a:srgbClr val="ff0000"/>
                </a:solidFill>
              </a:rPr>
              <a:t>-</a:t>
            </a:r>
            <a:r>
              <a:rPr lang="ko-KR" altLang="en-US">
                <a:solidFill>
                  <a:srgbClr val="ff0000"/>
                </a:solidFill>
              </a:rPr>
              <a:t> </a:t>
            </a:r>
            <a:r>
              <a:rPr lang="en-US" altLang="ko-KR">
                <a:solidFill>
                  <a:srgbClr val="ff0000"/>
                </a:solidFill>
              </a:rPr>
              <a:t>MBSR</a:t>
            </a:r>
            <a:r>
              <a:rPr lang="ko-KR" altLang="en-US">
                <a:solidFill>
                  <a:srgbClr val="000000"/>
                </a:solidFill>
              </a:rPr>
              <a:t>(마음챙김명상에 기초한 스트레스 감소프로그램) </a:t>
            </a:r>
            <a:endParaRPr lang="ko-KR" altLang="en-US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r>
              <a:rPr lang="en-US" altLang="ko-KR">
                <a:solidFill>
                  <a:srgbClr val="ff0000"/>
                </a:solidFill>
              </a:rPr>
              <a:t> </a:t>
            </a:r>
            <a:r>
              <a:rPr lang="ko-KR" altLang="en-US">
                <a:solidFill>
                  <a:srgbClr val="ff0000"/>
                </a:solidFill>
              </a:rPr>
              <a:t>     </a:t>
            </a:r>
            <a:r>
              <a:rPr lang="en-US" altLang="ko-KR">
                <a:solidFill>
                  <a:srgbClr val="ff0000"/>
                </a:solidFill>
              </a:rPr>
              <a:t>-</a:t>
            </a:r>
            <a:r>
              <a:rPr lang="ko-KR" altLang="en-US">
                <a:solidFill>
                  <a:srgbClr val="ff0000"/>
                </a:solidFill>
              </a:rPr>
              <a:t> </a:t>
            </a:r>
            <a:r>
              <a:rPr lang="en-US" altLang="ko-KR">
                <a:solidFill>
                  <a:srgbClr val="ff0000"/>
                </a:solidFill>
              </a:rPr>
              <a:t>MBCT</a:t>
            </a:r>
            <a:r>
              <a:rPr lang="ko-KR" altLang="en-US">
                <a:solidFill>
                  <a:srgbClr val="000000"/>
                </a:solidFill>
              </a:rPr>
              <a:t>(마음챙김명상에 기초한 인지치료)</a:t>
            </a:r>
            <a:r>
              <a:rPr lang="en-US" altLang="ko-KR">
                <a:solidFill>
                  <a:srgbClr val="000000"/>
                </a:solidFill>
              </a:rPr>
              <a:t> </a:t>
            </a:r>
            <a:endParaRPr lang="en-US" altLang="ko-KR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>
                <a:solidFill>
                  <a:srgbClr val="ff0000"/>
                </a:solidFill>
              </a:rPr>
              <a:t>      </a:t>
            </a:r>
            <a:r>
              <a:rPr lang="en-US" altLang="ko-KR">
                <a:solidFill>
                  <a:srgbClr val="ff0000"/>
                </a:solidFill>
              </a:rPr>
              <a:t>-</a:t>
            </a:r>
            <a:r>
              <a:rPr lang="ko-KR" altLang="en-US">
                <a:solidFill>
                  <a:srgbClr val="ff0000"/>
                </a:solidFill>
              </a:rPr>
              <a:t> </a:t>
            </a:r>
            <a:r>
              <a:rPr lang="en-US" altLang="ko-KR">
                <a:solidFill>
                  <a:srgbClr val="ff0000"/>
                </a:solidFill>
              </a:rPr>
              <a:t>ACT</a:t>
            </a:r>
            <a:r>
              <a:rPr lang="ko-KR" altLang="en-US">
                <a:solidFill>
                  <a:srgbClr val="000000"/>
                </a:solidFill>
              </a:rPr>
              <a:t>(수용과 전념치료)</a:t>
            </a:r>
            <a:endParaRPr lang="ko-KR" altLang="en-US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>
                <a:solidFill>
                  <a:schemeClr val="tx1"/>
                </a:solidFill>
              </a:rPr>
              <a:t>     </a:t>
            </a:r>
            <a:r>
              <a:rPr lang="ko-KR" altLang="en-US">
                <a:solidFill>
                  <a:srgbClr val="ff0000"/>
                </a:solidFill>
              </a:rPr>
              <a:t> </a:t>
            </a:r>
            <a:r>
              <a:rPr lang="en-US" altLang="ko-KR">
                <a:solidFill>
                  <a:srgbClr val="ff0000"/>
                </a:solidFill>
              </a:rPr>
              <a:t>-</a:t>
            </a:r>
            <a:r>
              <a:rPr lang="ko-KR" altLang="en-US">
                <a:solidFill>
                  <a:schemeClr val="tx1"/>
                </a:solidFill>
              </a:rPr>
              <a:t> </a:t>
            </a:r>
            <a:r>
              <a:rPr lang="en-US" altLang="ko-KR">
                <a:solidFill>
                  <a:srgbClr val="ff0000"/>
                </a:solidFill>
              </a:rPr>
              <a:t>DBT</a:t>
            </a:r>
            <a:r>
              <a:rPr lang="ko-KR" altLang="en-US">
                <a:solidFill>
                  <a:srgbClr val="000000"/>
                </a:solidFill>
              </a:rPr>
              <a:t>(변증법적 행동치료)</a:t>
            </a:r>
            <a:endParaRPr lang="ko-KR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꽃잎">
  <a:themeElements>
    <a:clrScheme name="꽃잎">
      <a:dk1>
        <a:srgbClr val="85d7ff"/>
      </a:dk1>
      <a:lt1>
        <a:srgbClr val="ffffff"/>
      </a:lt1>
      <a:dk2>
        <a:srgbClr val="b0e9f2"/>
      </a:dk2>
      <a:lt2>
        <a:srgbClr val="f6ffcd"/>
      </a:lt2>
      <a:accent1>
        <a:srgbClr val="4ccb00"/>
      </a:accent1>
      <a:accent2>
        <a:srgbClr val="b8de01"/>
      </a:accent2>
      <a:accent3>
        <a:srgbClr val="4bcce2"/>
      </a:accent3>
      <a:accent4>
        <a:srgbClr val="136573"/>
      </a:accent4>
      <a:accent5>
        <a:srgbClr val="ff9900"/>
      </a:accent5>
      <a:accent6>
        <a:srgbClr val="5f5f5f"/>
      </a:accent6>
      <a:hlink>
        <a:srgbClr val="28d3ea"/>
      </a:hlink>
      <a:folHlink>
        <a:srgbClr val="0033cc"/>
      </a:folHlink>
    </a:clrScheme>
    <a:fontScheme name="꽃잎">
      <a:majorFont>
        <a:latin typeface="Verdana"/>
        <a:ea typeface=""/>
        <a:cs typeface=""/>
        <a:font script="Jpan" typeface="MS PGothic"/>
        <a:font script="Hang" typeface="HY울릉도B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MS PGothic"/>
        <a:font script="Hang" typeface="함초롬돋움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꽃잎">
      <a:fillStyleLst>
        <a:gradFill rotWithShape="1">
          <a:gsLst>
            <a:gs pos="0">
              <a:schemeClr val="phClr"/>
            </a:gs>
            <a:gs pos="100000">
              <a:schemeClr val="phClr">
                <a:tint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60000"/>
                <a:satMod val="300000"/>
              </a:schemeClr>
            </a:gs>
            <a:gs pos="35000">
              <a:schemeClr val="phClr">
                <a:tint val="40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tint val="100000"/>
                <a:shade val="90000"/>
                <a:satMod val="160000"/>
              </a:schemeClr>
            </a:gs>
          </a:gsLst>
          <a:lin ang="16200000" scaled="0"/>
        </a:gradFill>
      </a:fillStyleLst>
      <a:lnStyleLst>
        <a:ln w="15875" cap="sq" cmpd="dbl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30000"/>
                <a:shade val="90000"/>
                <a:satMod val="100000"/>
              </a:schemeClr>
            </a:gs>
            <a:gs pos="60000">
              <a:schemeClr val="phClr">
                <a:tint val="60000"/>
                <a:shade val="100000"/>
                <a:satMod val="100000"/>
              </a:schemeClr>
            </a:gs>
            <a:gs pos="100000">
              <a:schemeClr val="phClr">
                <a:tint val="100000"/>
                <a:shade val="80000"/>
                <a:alpha val="100000"/>
                <a:satMod val="100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30000"/>
              </a:schemeClr>
            </a:gs>
            <a:gs pos="45000">
              <a:schemeClr val="phClr">
                <a:tint val="90000"/>
                <a:shade val="100000"/>
                <a:alpha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80000"/>
                <a:alpha val="100000"/>
                <a:hueMod val="100000"/>
                <a:satMod val="100000"/>
                <a:lumMod val="100000"/>
              </a:schemeClr>
            </a:gs>
          </a:gsLst>
          <a:lin ang="282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367</ep:Words>
  <ep:PresentationFormat>화면 슬라이드 쇼(4:3)</ep:PresentationFormat>
  <ep:Paragraphs>74</ep:Paragraphs>
  <ep:Slides>14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ep:HeadingPairs>
  <ep:TitlesOfParts>
    <vt:vector size="15" baseType="lpstr">
      <vt:lpstr>꽃잎</vt:lpstr>
      <vt:lpstr>명 상 방 법</vt:lpstr>
      <vt:lpstr>참고한 책</vt:lpstr>
      <vt:lpstr>슬라이드 3</vt:lpstr>
      <vt:lpstr>명상할 때 앉는자세</vt:lpstr>
      <vt:lpstr>바른 자세를 유지해야 하는 이유</vt:lpstr>
      <vt:lpstr>명상의 유형</vt:lpstr>
      <vt:lpstr>집중형(samatha)명상</vt:lpstr>
      <vt:lpstr>통찰형(vipassana)명상</vt:lpstr>
      <vt:lpstr>위빠사나 명상의 심리치료 적용</vt:lpstr>
      <vt:lpstr>MBSR (마음챙김명상에 기초한 스트레스 감소프로그램)</vt:lpstr>
      <vt:lpstr>MBCT (마음챙김명상에 기초한 인지치료)</vt:lpstr>
      <vt:lpstr>ACT (수용과 전념치료)</vt:lpstr>
      <vt:lpstr>DBT(변증법적 행동치료)</vt:lpstr>
      <vt:lpstr>호흡의 날숨 끝~까지  알아차림하세요.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2015-09-16T07:44:29.109</dcterms:created>
  <dc:creator>Administrator</dc:creator>
  <cp:lastModifiedBy>SAMSUNG</cp:lastModifiedBy>
  <dcterms:modified xsi:type="dcterms:W3CDTF">2022-03-03T01:14:25.058</dcterms:modified>
  <cp:revision>115</cp:revision>
  <dc:title>명상의  방법</dc:title>
  <cp:version/>
</cp:coreProperties>
</file>